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 id="214748370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Instrument Sans Medium"/>
      <p:regular r:id="rId42"/>
      <p:bold r:id="rId43"/>
      <p:italic r:id="rId44"/>
      <p:boldItalic r:id="rId45"/>
    </p:embeddedFont>
    <p:embeddedFont>
      <p:font typeface="Instrument Sans SemiBold"/>
      <p:regular r:id="rId46"/>
      <p:bold r:id="rId47"/>
      <p:italic r:id="rId48"/>
      <p:boldItalic r:id="rId49"/>
    </p:embeddedFont>
    <p:embeddedFont>
      <p:font typeface="Outfit"/>
      <p:regular r:id="rId50"/>
      <p:bold r:id="rId51"/>
    </p:embeddedFont>
    <p:embeddedFont>
      <p:font typeface="Instrument Sans"/>
      <p:regular r:id="rId52"/>
      <p:bold r:id="rId53"/>
      <p:italic r:id="rId54"/>
      <p:boldItalic r:id="rId55"/>
    </p:embeddedFont>
    <p:embeddedFont>
      <p:font typeface="Outfit SemiBold"/>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InstrumentSansMedium-regular.fntdata"/><Relationship Id="rId41" Type="http://schemas.openxmlformats.org/officeDocument/2006/relationships/slide" Target="slides/slide35.xml"/><Relationship Id="rId44" Type="http://schemas.openxmlformats.org/officeDocument/2006/relationships/font" Target="fonts/InstrumentSansMedium-italic.fntdata"/><Relationship Id="rId43" Type="http://schemas.openxmlformats.org/officeDocument/2006/relationships/font" Target="fonts/InstrumentSansMedium-bold.fntdata"/><Relationship Id="rId46" Type="http://schemas.openxmlformats.org/officeDocument/2006/relationships/font" Target="fonts/InstrumentSansSemiBold-regular.fntdata"/><Relationship Id="rId45" Type="http://schemas.openxmlformats.org/officeDocument/2006/relationships/font" Target="fonts/InstrumentSans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strumentSansSemiBold-italic.fntdata"/><Relationship Id="rId47" Type="http://schemas.openxmlformats.org/officeDocument/2006/relationships/font" Target="fonts/InstrumentSansSemiBold-bold.fntdata"/><Relationship Id="rId49" Type="http://schemas.openxmlformats.org/officeDocument/2006/relationships/font" Target="fonts/InstrumentSans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utfit-bold.fntdata"/><Relationship Id="rId50" Type="http://schemas.openxmlformats.org/officeDocument/2006/relationships/font" Target="fonts/Outfit-regular.fntdata"/><Relationship Id="rId53" Type="http://schemas.openxmlformats.org/officeDocument/2006/relationships/font" Target="fonts/InstrumentSans-bold.fntdata"/><Relationship Id="rId52" Type="http://schemas.openxmlformats.org/officeDocument/2006/relationships/font" Target="fonts/InstrumentSans-regular.fntdata"/><Relationship Id="rId11" Type="http://schemas.openxmlformats.org/officeDocument/2006/relationships/slide" Target="slides/slide5.xml"/><Relationship Id="rId55" Type="http://schemas.openxmlformats.org/officeDocument/2006/relationships/font" Target="fonts/InstrumentSans-boldItalic.fntdata"/><Relationship Id="rId10" Type="http://schemas.openxmlformats.org/officeDocument/2006/relationships/slide" Target="slides/slide4.xml"/><Relationship Id="rId54" Type="http://schemas.openxmlformats.org/officeDocument/2006/relationships/font" Target="fonts/InstrumentSans-italic.fntdata"/><Relationship Id="rId13" Type="http://schemas.openxmlformats.org/officeDocument/2006/relationships/slide" Target="slides/slide7.xml"/><Relationship Id="rId57" Type="http://schemas.openxmlformats.org/officeDocument/2006/relationships/font" Target="fonts/OutfitSemiBold-bold.fntdata"/><Relationship Id="rId12" Type="http://schemas.openxmlformats.org/officeDocument/2006/relationships/slide" Target="slides/slide6.xml"/><Relationship Id="rId56" Type="http://schemas.openxmlformats.org/officeDocument/2006/relationships/font" Target="fonts/OutfitSemiBol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lflow.org/"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ae23f422f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ae23f422f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ae23f422fa_0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ae23f422fa_0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Samples from the massive 14.7 GB compressed JSONL file using Bernoulli sampling with engagement-based filtering.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ae23f422fa_0_3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ae23f422fa_0_3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Samples from the massive 14.7 GB compressed JSONL file using Bernoulli sampling with engagement-based filtering.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ae64dca2ab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ae64dca2ab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Samples from the massive 14.7 GB compressed JSONL file using Bernoulli sampling with engagement-based filtering.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ae23f422fa_0_3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ae23f422fa_0_3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Samples from the massive 14.7 GB compressed JSONL file using Bernoulli sampling with engagement-based filtering.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ae23f422fa_0_3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ae23f422fa_0_3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Merges data sources and prepares dataset for feature engineering. Does NOT create labels or engagement metrics to prevent data leakage.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Merging:</a:t>
            </a:r>
            <a:endParaRPr/>
          </a:p>
          <a:p>
            <a:pPr indent="0" lvl="0" marL="0" rtl="0" algn="l">
              <a:spcBef>
                <a:spcPts val="0"/>
              </a:spcBef>
              <a:spcAft>
                <a:spcPts val="0"/>
              </a:spcAft>
              <a:buNone/>
            </a:pPr>
            <a:r>
              <a:rPr lang="en"/>
              <a:t>1. Merge metadata with comment counts (left join on `display_id`)</a:t>
            </a:r>
            <a:endParaRPr/>
          </a:p>
          <a:p>
            <a:pPr indent="0" lvl="0" marL="0" rtl="0" algn="l">
              <a:spcBef>
                <a:spcPts val="0"/>
              </a:spcBef>
              <a:spcAft>
                <a:spcPts val="0"/>
              </a:spcAft>
              <a:buNone/>
            </a:pPr>
            <a:r>
              <a:rPr lang="en"/>
              <a:t>2. Merge with channel data (left join on `channel_id`)</a:t>
            </a:r>
            <a:endParaRPr/>
          </a:p>
          <a:p>
            <a:pPr indent="0" lvl="0" marL="0" rtl="0" algn="l">
              <a:spcBef>
                <a:spcPts val="0"/>
              </a:spcBef>
              <a:spcAft>
                <a:spcPts val="0"/>
              </a:spcAft>
              <a:buNone/>
            </a:pPr>
            <a:r>
              <a:rPr lang="en"/>
              <a:t>3. Extract latest channel views from timeseries data</a:t>
            </a:r>
            <a:endParaRPr/>
          </a:p>
          <a:p>
            <a:pPr indent="0" lvl="0" marL="0" rtl="0" algn="l">
              <a:spcBef>
                <a:spcPts val="0"/>
              </a:spcBef>
              <a:spcAft>
                <a:spcPts val="0"/>
              </a:spcAft>
              <a:buNone/>
            </a:pPr>
            <a:r>
              <a:rPr lang="en"/>
              <a:t>4. Calculate channel-level features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Missing value handling</a:t>
            </a:r>
            <a:endParaRPr/>
          </a:p>
          <a:p>
            <a:pPr indent="-298450" lvl="0" marL="457200" rtl="0" algn="l">
              <a:spcBef>
                <a:spcPts val="0"/>
              </a:spcBef>
              <a:spcAft>
                <a:spcPts val="0"/>
              </a:spcAft>
              <a:buSzPts val="1100"/>
              <a:buChar char="-"/>
            </a:pPr>
            <a:r>
              <a:rPr lang="en"/>
              <a:t>Check for duplicate values</a:t>
            </a:r>
            <a:endParaRPr/>
          </a:p>
          <a:p>
            <a:pPr indent="-298450" lvl="0" marL="457200" rtl="0" algn="l">
              <a:spcBef>
                <a:spcPts val="0"/>
              </a:spcBef>
              <a:spcAft>
                <a:spcPts val="0"/>
              </a:spcAft>
              <a:buSzPts val="1100"/>
              <a:buChar char="-"/>
            </a:pPr>
            <a:r>
              <a:rPr lang="en"/>
              <a:t>What’s missing in the dataset? What could we have needed for better predictions? Additional methods.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ae23f422fa_0_3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ae23f422fa_0_3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Merges data sources and prepares dataset for feature engineering. Does NOT create labels or engagement metrics to prevent data leakage.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Merging:</a:t>
            </a:r>
            <a:endParaRPr/>
          </a:p>
          <a:p>
            <a:pPr indent="0" lvl="0" marL="0" rtl="0" algn="l">
              <a:spcBef>
                <a:spcPts val="0"/>
              </a:spcBef>
              <a:spcAft>
                <a:spcPts val="0"/>
              </a:spcAft>
              <a:buNone/>
            </a:pPr>
            <a:r>
              <a:rPr lang="en"/>
              <a:t>1. Merge metadata with comment counts (left join on `display_id`)</a:t>
            </a:r>
            <a:endParaRPr/>
          </a:p>
          <a:p>
            <a:pPr indent="0" lvl="0" marL="0" rtl="0" algn="l">
              <a:spcBef>
                <a:spcPts val="0"/>
              </a:spcBef>
              <a:spcAft>
                <a:spcPts val="0"/>
              </a:spcAft>
              <a:buNone/>
            </a:pPr>
            <a:r>
              <a:rPr lang="en"/>
              <a:t>2. Merge with channel data (left join on `channel_id`)</a:t>
            </a:r>
            <a:endParaRPr/>
          </a:p>
          <a:p>
            <a:pPr indent="0" lvl="0" marL="0" rtl="0" algn="l">
              <a:spcBef>
                <a:spcPts val="0"/>
              </a:spcBef>
              <a:spcAft>
                <a:spcPts val="0"/>
              </a:spcAft>
              <a:buNone/>
            </a:pPr>
            <a:r>
              <a:rPr lang="en"/>
              <a:t>3. Extract latest channel views from timeseries data</a:t>
            </a:r>
            <a:endParaRPr/>
          </a:p>
          <a:p>
            <a:pPr indent="0" lvl="0" marL="0" rtl="0" algn="l">
              <a:spcBef>
                <a:spcPts val="0"/>
              </a:spcBef>
              <a:spcAft>
                <a:spcPts val="0"/>
              </a:spcAft>
              <a:buNone/>
            </a:pPr>
            <a:r>
              <a:rPr lang="en"/>
              <a:t>4. Calculate channel-level features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ae23f422fa_0_3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ae23f422fa_0_3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Calculates engagement metrics, extracts predictive features, creates train/test split with proper label creation, and applies scaling.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‘like_rate’, ‘dislike_rate’ and ‘comment_rate’ are normalized using ‘view_count’.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Feature Categories:</a:t>
            </a:r>
            <a:endParaRPr/>
          </a:p>
          <a:p>
            <a:pPr indent="0" lvl="0" marL="0" rtl="0" algn="l">
              <a:spcBef>
                <a:spcPts val="0"/>
              </a:spcBef>
              <a:spcAft>
                <a:spcPts val="0"/>
              </a:spcAft>
              <a:buNone/>
            </a:pPr>
            <a:r>
              <a:rPr b="1" lang="en"/>
              <a:t>1. Video Metadata Features:</a:t>
            </a:r>
            <a:endParaRPr b="1"/>
          </a:p>
          <a:p>
            <a:pPr indent="0" lvl="0" marL="0" rtl="0" algn="l">
              <a:spcBef>
                <a:spcPts val="0"/>
              </a:spcBef>
              <a:spcAft>
                <a:spcPts val="0"/>
              </a:spcAft>
              <a:buNone/>
            </a:pPr>
            <a:r>
              <a:rPr lang="en"/>
              <a:t>   - Title: length, word count, questions, exclamations, uppercase ratio</a:t>
            </a:r>
            <a:endParaRPr/>
          </a:p>
          <a:p>
            <a:pPr indent="0" lvl="0" marL="0" rtl="0" algn="l">
              <a:spcBef>
                <a:spcPts val="0"/>
              </a:spcBef>
              <a:spcAft>
                <a:spcPts val="0"/>
              </a:spcAft>
              <a:buNone/>
            </a:pPr>
            <a:r>
              <a:rPr lang="en"/>
              <a:t>   - Description: length (log-transformed), word count (log-transformed), presence</a:t>
            </a:r>
            <a:endParaRPr/>
          </a:p>
          <a:p>
            <a:pPr indent="0" lvl="0" marL="0" rtl="0" algn="l">
              <a:spcBef>
                <a:spcPts val="0"/>
              </a:spcBef>
              <a:spcAft>
                <a:spcPts val="0"/>
              </a:spcAft>
              <a:buNone/>
            </a:pPr>
            <a:r>
              <a:rPr lang="en"/>
              <a:t>   - Tags: count</a:t>
            </a:r>
            <a:endParaRPr/>
          </a:p>
          <a:p>
            <a:pPr indent="0" lvl="0" marL="0" rtl="0" algn="l">
              <a:spcBef>
                <a:spcPts val="0"/>
              </a:spcBef>
              <a:spcAft>
                <a:spcPts val="0"/>
              </a:spcAft>
              <a:buNone/>
            </a:pPr>
            <a:r>
              <a:rPr lang="en"/>
              <a:t>   - Duration: categorical bins (short/long video flags)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2. Temporal Features:</a:t>
            </a:r>
            <a:endParaRPr b="1"/>
          </a:p>
          <a:p>
            <a:pPr indent="0" lvl="0" marL="0" rtl="0" algn="l">
              <a:spcBef>
                <a:spcPts val="0"/>
              </a:spcBef>
              <a:spcAft>
                <a:spcPts val="0"/>
              </a:spcAft>
              <a:buNone/>
            </a:pPr>
            <a:r>
              <a:rPr lang="en"/>
              <a:t>   - Upload: day of week (one-hot encoded)</a:t>
            </a:r>
            <a:endParaRPr/>
          </a:p>
          <a:p>
            <a:pPr indent="0" lvl="0" marL="0" rtl="0" algn="l">
              <a:spcBef>
                <a:spcPts val="0"/>
              </a:spcBef>
              <a:spcAft>
                <a:spcPts val="0"/>
              </a:spcAft>
              <a:buNone/>
            </a:pPr>
            <a:r>
              <a:rPr lang="en"/>
              <a:t>   - Filters: Removes videos uploaded before crawl or same-day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3. Channel Features:</a:t>
            </a:r>
            <a:endParaRPr b="1"/>
          </a:p>
          <a:p>
            <a:pPr indent="0" lvl="0" marL="0" rtl="0" algn="l">
              <a:spcBef>
                <a:spcPts val="0"/>
              </a:spcBef>
              <a:spcAft>
                <a:spcPts val="0"/>
              </a:spcAft>
              <a:buNone/>
            </a:pPr>
            <a:r>
              <a:rPr lang="en"/>
              <a:t>   - Average views per video (log-transformed)</a:t>
            </a:r>
            <a:endParaRPr/>
          </a:p>
          <a:p>
            <a:pPr indent="0" lvl="0" marL="0" rtl="0" algn="l">
              <a:spcBef>
                <a:spcPts val="0"/>
              </a:spcBef>
              <a:spcAft>
                <a:spcPts val="0"/>
              </a:spcAft>
              <a:buNone/>
            </a:pPr>
            <a:r>
              <a:rPr lang="en"/>
              <a:t>   - Subscriber to video ratio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4. Categorical Encodings:</a:t>
            </a:r>
            <a:endParaRPr b="1"/>
          </a:p>
          <a:p>
            <a:pPr indent="0" lvl="0" marL="0" rtl="0" algn="l">
              <a:spcBef>
                <a:spcPts val="0"/>
              </a:spcBef>
              <a:spcAft>
                <a:spcPts val="0"/>
              </a:spcAft>
              <a:buNone/>
            </a:pPr>
            <a:r>
              <a:rPr lang="en"/>
              <a:t>   - Category (one-hot encoding, excludes low-frequency categories)</a:t>
            </a:r>
            <a:endParaRPr/>
          </a:p>
          <a:p>
            <a:pPr indent="0" lvl="0" marL="0" rtl="0" algn="l">
              <a:spcBef>
                <a:spcPts val="0"/>
              </a:spcBef>
              <a:spcAft>
                <a:spcPts val="0"/>
              </a:spcAft>
              <a:buNone/>
            </a:pPr>
            <a:r>
              <a:rPr lang="en"/>
              <a:t>   - Day of week (one-hot encoding)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Data Leakage Prevention:</a:t>
            </a:r>
            <a:endParaRPr b="1"/>
          </a:p>
          <a:p>
            <a:pPr indent="0" lvl="0" marL="0" rtl="0" algn="l">
              <a:spcBef>
                <a:spcPts val="0"/>
              </a:spcBef>
              <a:spcAft>
                <a:spcPts val="0"/>
              </a:spcAft>
              <a:buNone/>
            </a:pPr>
            <a:r>
              <a:rPr lang="en"/>
              <a:t>1. Split data with stratification on engagement scores</a:t>
            </a:r>
            <a:endParaRPr/>
          </a:p>
          <a:p>
            <a:pPr indent="0" lvl="0" marL="0" rtl="0" algn="l">
              <a:spcBef>
                <a:spcPts val="0"/>
              </a:spcBef>
              <a:spcAft>
                <a:spcPts val="0"/>
              </a:spcAft>
              <a:buNone/>
            </a:pPr>
            <a:r>
              <a:rPr lang="en"/>
              <a:t>2. Calculate success threshold from TRAINING data percentile only</a:t>
            </a:r>
            <a:endParaRPr/>
          </a:p>
          <a:p>
            <a:pPr indent="0" lvl="0" marL="0" rtl="0" algn="l">
              <a:spcBef>
                <a:spcPts val="0"/>
              </a:spcBef>
              <a:spcAft>
                <a:spcPts val="0"/>
              </a:spcAft>
              <a:buNone/>
            </a:pPr>
            <a:r>
              <a:rPr lang="en"/>
              <a:t>3. Apply same threshold to test data</a:t>
            </a:r>
            <a:endParaRPr/>
          </a:p>
          <a:p>
            <a:pPr indent="0" lvl="0" marL="0" rtl="0" algn="l">
              <a:spcBef>
                <a:spcPts val="0"/>
              </a:spcBef>
              <a:spcAft>
                <a:spcPts val="0"/>
              </a:spcAft>
              <a:buNone/>
            </a:pPr>
            <a:r>
              <a:rPr lang="en"/>
              <a:t>4. One-hot encode categorical features separately for train/test</a:t>
            </a:r>
            <a:endParaRPr/>
          </a:p>
          <a:p>
            <a:pPr indent="0" lvl="0" marL="0" rtl="0" algn="l">
              <a:spcBef>
                <a:spcPts val="0"/>
              </a:spcBef>
              <a:spcAft>
                <a:spcPts val="0"/>
              </a:spcAft>
              <a:buNone/>
            </a:pPr>
            <a:r>
              <a:rPr lang="en"/>
              <a:t>5. Fit scaler on training data, transform test 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Visualization Outputs:</a:t>
            </a:r>
            <a:endParaRPr b="1"/>
          </a:p>
          <a:p>
            <a:pPr indent="0" lvl="0" marL="0" rtl="0" algn="l">
              <a:spcBef>
                <a:spcPts val="0"/>
              </a:spcBef>
              <a:spcAft>
                <a:spcPts val="0"/>
              </a:spcAft>
              <a:buNone/>
            </a:pPr>
            <a:r>
              <a:rPr lang="en"/>
              <a:t>- Target distribution plot (</a:t>
            </a:r>
            <a:r>
              <a:rPr lang="en"/>
              <a:t>tr</a:t>
            </a:r>
            <a:r>
              <a:rPr lang="en"/>
              <a:t>ain vs test class balance)</a:t>
            </a:r>
            <a:endParaRPr/>
          </a:p>
          <a:p>
            <a:pPr indent="0" lvl="0" marL="0" rtl="0" algn="l">
              <a:spcBef>
                <a:spcPts val="0"/>
              </a:spcBef>
              <a:spcAft>
                <a:spcPts val="0"/>
              </a:spcAft>
              <a:buNone/>
            </a:pPr>
            <a:r>
              <a:rPr lang="en"/>
              <a:t>- Feature distributions (histograms/bar charts for all features)</a:t>
            </a:r>
            <a:endParaRPr/>
          </a:p>
          <a:p>
            <a:pPr indent="0" lvl="0" marL="0" rtl="0" algn="l">
              <a:spcBef>
                <a:spcPts val="0"/>
              </a:spcBef>
              <a:spcAft>
                <a:spcPts val="0"/>
              </a:spcAft>
              <a:buNone/>
            </a:pPr>
            <a:r>
              <a:rPr lang="en"/>
              <a:t>- Correlation heatmap (with highly correlated pairs identified)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ae23f422fa_0_3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ae23f422fa_0_3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Calculates engagement metrics, extracts predictive features, creates train/test split with proper label creation, and applies scaling.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‘like_rate’, ‘dislike_rate’ and ‘comment_rate’ are normalized using ‘view_count’.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ae23f422fa_0_3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ae23f422fa_0_3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Calculates engagement metrics, extracts predictive features, creates train/test split with proper label creation, and applies scaling.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‘like_rate’, ‘dislike_rate’ and ‘comment_rate’ are normalized using ‘view_count’.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ae23f422fa_0_3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ae23f422fa_0_3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Trains multiple classification models with hyperparameter tuning using pre-split and pre-labeled 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Evaluation Metrics:</a:t>
            </a:r>
            <a:endParaRPr b="1"/>
          </a:p>
          <a:p>
            <a:pPr indent="0" lvl="0" marL="0" rtl="0" algn="l">
              <a:spcBef>
                <a:spcPts val="0"/>
              </a:spcBef>
              <a:spcAft>
                <a:spcPts val="0"/>
              </a:spcAft>
              <a:buNone/>
            </a:pPr>
            <a:r>
              <a:rPr lang="en"/>
              <a:t>- Accuracy, Precision, Recall, F1-score</a:t>
            </a:r>
            <a:endParaRPr/>
          </a:p>
          <a:p>
            <a:pPr indent="0" lvl="0" marL="0" rtl="0" algn="l">
              <a:spcBef>
                <a:spcPts val="0"/>
              </a:spcBef>
              <a:spcAft>
                <a:spcPts val="0"/>
              </a:spcAft>
              <a:buNone/>
            </a:pPr>
            <a:r>
              <a:rPr lang="en"/>
              <a:t>- ROC-AUC score (when available)</a:t>
            </a:r>
            <a:endParaRPr/>
          </a:p>
          <a:p>
            <a:pPr indent="0" lvl="0" marL="0" rtl="0" algn="l">
              <a:spcBef>
                <a:spcPts val="0"/>
              </a:spcBef>
              <a:spcAft>
                <a:spcPts val="0"/>
              </a:spcAft>
              <a:buNone/>
            </a:pPr>
            <a:r>
              <a:rPr lang="en"/>
              <a:t>- Classification report (per-class metrics)</a:t>
            </a:r>
            <a:endParaRPr/>
          </a:p>
          <a:p>
            <a:pPr indent="0" lvl="0" marL="0" rtl="0" algn="l">
              <a:spcBef>
                <a:spcPts val="0"/>
              </a:spcBef>
              <a:spcAft>
                <a:spcPts val="0"/>
              </a:spcAft>
              <a:buNone/>
            </a:pPr>
            <a:r>
              <a:rPr lang="en"/>
              <a:t>- Confusion matrix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ae23f422fa_0_2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ae23f422fa_0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ae23f422fa_0_3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ae23f422fa_0_3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ae23f422fa_0_2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ae23f422fa_0_2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ae23f422fa_0_3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ae23f422fa_0_3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ae23f422fa_0_3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ae23f422fa_0_3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ae23f422fa_0_3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ae23f422fa_0_3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ae23f422fa_0_3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ae23f422fa_0_3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ae23f422fa_0_3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ae23f422fa_0_3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ae23f422fa_0_3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ae23f422fa_0_3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ae23f422fa_0_3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ae23f422fa_0_3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ae23f422fa_0_2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ae23f422fa_0_2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ae23f422fa_0_3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ae23f422fa_0_3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ae64dca2ab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ae64dca2ab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ae64dca2ab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ae64dca2ab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ae64dca2ab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ae64dca2ab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ae23f422f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ae23f422f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MLflow</a:t>
            </a:r>
            <a:r>
              <a:rPr lang="en"/>
              <a:t> is an application/framework that tracks ML experiments. It is used for hyperparameter tuning and </a:t>
            </a:r>
            <a:r>
              <a:rPr lang="en"/>
              <a:t>performance </a:t>
            </a:r>
            <a:r>
              <a:rPr lang="en"/>
              <a:t>tracking.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ae23f422fa_0_2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ae23f422fa_0_2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ae23f422fa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ae23f422fa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ae23f422fa_0_3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ae23f422fa_0_3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It is defined as achieving top-tier engagement, using a balanced dataset of video metadata, keyword features, and channel attributes. By analyzing patterns in titles, keywords, upload timing, and channel momentum, the model seeks to provide creators with actionable insights that reduce guesswork and support data-driven content strategy.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ViralScope is a machine learning–powered application that predicts whether a YouTube video will become successful based on its title, keywords, upload timing, and channel metrics. It helps creators make data-driven decisions before publishing by estimating engagement potential and highlighting the factors that most influence video performance.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ae23f422fa_0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ae23f422fa_0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foundation of our work is the YouNiverse dataset, which is a massive collection of channel and video metadata scraped from English-speaking YouTube. This is a truly large-scale dataset, covering over 136,000 channels and nearly 85 million videos."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dataset was meticulously curated and introduced in an article titled 'YouNiverse: Large-Scale Channel and Video Metadata from English-Speaking YouTube.' It was authored by Manoel Horta Ribeiro and Robert West from EPFL and presented at a top venue, the ICWSM conference."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"Crucially, the data spans content published from the very early days of YouTube, starting in May 2005 and extending all the way up to October 2019, giving us a comprehensive historical view of the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key characteristic we must understand is that, like most real-world social media data, the feature distributions—things like views or subscriber counts—are highly skewed before any preprocessing. This reflects the intense popularity inequality on YouTube, where a tiny fraction of content gets the vast majority of attention. Addressing this inherent bias is a critical component of our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ae23f422fa_0_3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ae23f422fa_0_3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ae23f422fa_0_3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ae23f422fa_0_3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ae23f422fa_0_2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ae23f422fa_0_2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ae23f422fa_0_2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ae23f422fa_0_2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3">
    <p:spTree>
      <p:nvGrpSpPr>
        <p:cNvPr id="53" name="Shape 53"/>
        <p:cNvGrpSpPr/>
        <p:nvPr/>
      </p:nvGrpSpPr>
      <p:grpSpPr>
        <a:xfrm>
          <a:off x="0" y="0"/>
          <a:ext cx="0" cy="0"/>
          <a:chOff x="0" y="0"/>
          <a:chExt cx="0" cy="0"/>
        </a:xfrm>
      </p:grpSpPr>
      <p:sp>
        <p:nvSpPr>
          <p:cNvPr id="54" name="Google Shape;54;p14"/>
          <p:cNvSpPr/>
          <p:nvPr/>
        </p:nvSpPr>
        <p:spPr>
          <a:xfrm flipH="1">
            <a:off x="575775" y="282900"/>
            <a:ext cx="6489000" cy="4574400"/>
          </a:xfrm>
          <a:prstGeom prst="round2DiagRect">
            <a:avLst>
              <a:gd fmla="val 6071"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55" name="Google Shape;55;p14"/>
          <p:cNvSpPr/>
          <p:nvPr/>
        </p:nvSpPr>
        <p:spPr>
          <a:xfrm rot="5400000">
            <a:off x="7817600" y="-468900"/>
            <a:ext cx="291000" cy="1794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56" name="Google Shape;56;p14"/>
          <p:cNvSpPr/>
          <p:nvPr/>
        </p:nvSpPr>
        <p:spPr>
          <a:xfrm>
            <a:off x="284775" y="282900"/>
            <a:ext cx="291000" cy="457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57" name="Google Shape;57;p14"/>
          <p:cNvSpPr txBox="1"/>
          <p:nvPr>
            <p:ph idx="1" type="subTitle"/>
          </p:nvPr>
        </p:nvSpPr>
        <p:spPr>
          <a:xfrm>
            <a:off x="1008000" y="4285050"/>
            <a:ext cx="1573800" cy="333300"/>
          </a:xfrm>
          <a:prstGeom prst="rect">
            <a:avLst/>
          </a:prstGeom>
        </p:spPr>
        <p:txBody>
          <a:bodyPr anchorCtr="0" anchor="b" bIns="0" lIns="0" spcFirstLastPara="1" rIns="0" wrap="square" tIns="0">
            <a:noAutofit/>
          </a:bodyPr>
          <a:lstStyle>
            <a:lvl1pPr lvl="0">
              <a:spcBef>
                <a:spcPts val="0"/>
              </a:spcBef>
              <a:spcAft>
                <a:spcPts val="0"/>
              </a:spcAft>
              <a:buSzPts val="800"/>
              <a:buFont typeface="Outfit"/>
              <a:buNone/>
              <a:defRPr sz="800">
                <a:latin typeface="Outfit"/>
                <a:ea typeface="Outfit"/>
                <a:cs typeface="Outfit"/>
                <a:sym typeface="Outfit"/>
              </a:defRPr>
            </a:lvl1pPr>
            <a:lvl2pPr lvl="1">
              <a:spcBef>
                <a:spcPts val="0"/>
              </a:spcBef>
              <a:spcAft>
                <a:spcPts val="0"/>
              </a:spcAft>
              <a:buSzPts val="800"/>
              <a:buFont typeface="Outfit"/>
              <a:buNone/>
              <a:defRPr sz="800">
                <a:latin typeface="Outfit"/>
                <a:ea typeface="Outfit"/>
                <a:cs typeface="Outfit"/>
                <a:sym typeface="Outfit"/>
              </a:defRPr>
            </a:lvl2pPr>
            <a:lvl3pPr lvl="2">
              <a:spcBef>
                <a:spcPts val="0"/>
              </a:spcBef>
              <a:spcAft>
                <a:spcPts val="0"/>
              </a:spcAft>
              <a:buSzPts val="800"/>
              <a:buFont typeface="Outfit"/>
              <a:buNone/>
              <a:defRPr sz="800">
                <a:latin typeface="Outfit"/>
                <a:ea typeface="Outfit"/>
                <a:cs typeface="Outfit"/>
                <a:sym typeface="Outfit"/>
              </a:defRPr>
            </a:lvl3pPr>
            <a:lvl4pPr lvl="3">
              <a:spcBef>
                <a:spcPts val="0"/>
              </a:spcBef>
              <a:spcAft>
                <a:spcPts val="0"/>
              </a:spcAft>
              <a:buSzPts val="800"/>
              <a:buFont typeface="Outfit"/>
              <a:buNone/>
              <a:defRPr sz="800">
                <a:latin typeface="Outfit"/>
                <a:ea typeface="Outfit"/>
                <a:cs typeface="Outfit"/>
                <a:sym typeface="Outfit"/>
              </a:defRPr>
            </a:lvl4pPr>
            <a:lvl5pPr lvl="4">
              <a:spcBef>
                <a:spcPts val="0"/>
              </a:spcBef>
              <a:spcAft>
                <a:spcPts val="0"/>
              </a:spcAft>
              <a:buSzPts val="800"/>
              <a:buFont typeface="Outfit"/>
              <a:buNone/>
              <a:defRPr sz="800">
                <a:latin typeface="Outfit"/>
                <a:ea typeface="Outfit"/>
                <a:cs typeface="Outfit"/>
                <a:sym typeface="Outfit"/>
              </a:defRPr>
            </a:lvl5pPr>
            <a:lvl6pPr lvl="5">
              <a:spcBef>
                <a:spcPts val="0"/>
              </a:spcBef>
              <a:spcAft>
                <a:spcPts val="0"/>
              </a:spcAft>
              <a:buSzPts val="800"/>
              <a:buFont typeface="Outfit"/>
              <a:buNone/>
              <a:defRPr sz="800">
                <a:latin typeface="Outfit"/>
                <a:ea typeface="Outfit"/>
                <a:cs typeface="Outfit"/>
                <a:sym typeface="Outfit"/>
              </a:defRPr>
            </a:lvl6pPr>
            <a:lvl7pPr lvl="6">
              <a:spcBef>
                <a:spcPts val="0"/>
              </a:spcBef>
              <a:spcAft>
                <a:spcPts val="0"/>
              </a:spcAft>
              <a:buSzPts val="800"/>
              <a:buFont typeface="Outfit"/>
              <a:buNone/>
              <a:defRPr sz="800">
                <a:latin typeface="Outfit"/>
                <a:ea typeface="Outfit"/>
                <a:cs typeface="Outfit"/>
                <a:sym typeface="Outfit"/>
              </a:defRPr>
            </a:lvl7pPr>
            <a:lvl8pPr lvl="7">
              <a:spcBef>
                <a:spcPts val="0"/>
              </a:spcBef>
              <a:spcAft>
                <a:spcPts val="0"/>
              </a:spcAft>
              <a:buSzPts val="800"/>
              <a:buFont typeface="Outfit"/>
              <a:buNone/>
              <a:defRPr sz="800">
                <a:latin typeface="Outfit"/>
                <a:ea typeface="Outfit"/>
                <a:cs typeface="Outfit"/>
                <a:sym typeface="Outfit"/>
              </a:defRPr>
            </a:lvl8pPr>
            <a:lvl9pPr lvl="8">
              <a:spcBef>
                <a:spcPts val="0"/>
              </a:spcBef>
              <a:spcAft>
                <a:spcPts val="0"/>
              </a:spcAft>
              <a:buSzPts val="800"/>
              <a:buFont typeface="Outfit"/>
              <a:buNone/>
              <a:defRPr sz="800">
                <a:latin typeface="Outfit"/>
                <a:ea typeface="Outfit"/>
                <a:cs typeface="Outfit"/>
                <a:sym typeface="Outfit"/>
              </a:defRPr>
            </a:lvl9pPr>
          </a:lstStyle>
          <a:p/>
        </p:txBody>
      </p:sp>
      <p:sp>
        <p:nvSpPr>
          <p:cNvPr id="58" name="Google Shape;58;p14"/>
          <p:cNvSpPr txBox="1"/>
          <p:nvPr>
            <p:ph type="title"/>
          </p:nvPr>
        </p:nvSpPr>
        <p:spPr>
          <a:xfrm>
            <a:off x="1008000" y="587700"/>
            <a:ext cx="4957200" cy="12234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9" name="Google Shape;59;p14"/>
          <p:cNvSpPr/>
          <p:nvPr>
            <p:ph idx="2" type="pic"/>
          </p:nvPr>
        </p:nvSpPr>
        <p:spPr>
          <a:xfrm>
            <a:off x="7064850" y="575175"/>
            <a:ext cx="1794600" cy="4283100"/>
          </a:xfrm>
          <a:prstGeom prst="roundRect">
            <a:avLst>
              <a:gd fmla="val 16555" name="adj"/>
            </a:avLst>
          </a:prstGeom>
          <a:noFill/>
          <a:ln>
            <a:noFill/>
          </a:ln>
        </p:spPr>
      </p:sp>
      <p:sp>
        <p:nvSpPr>
          <p:cNvPr id="60" name="Google Shape;60;p14"/>
          <p:cNvSpPr txBox="1"/>
          <p:nvPr>
            <p:ph idx="3" type="subTitle"/>
          </p:nvPr>
        </p:nvSpPr>
        <p:spPr>
          <a:xfrm>
            <a:off x="3178225" y="4285050"/>
            <a:ext cx="1573800" cy="3333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800"/>
              <a:buFont typeface="Outfit"/>
              <a:buNone/>
              <a:defRPr sz="800">
                <a:latin typeface="Outfit"/>
                <a:ea typeface="Outfit"/>
                <a:cs typeface="Outfit"/>
                <a:sym typeface="Outfit"/>
              </a:defRPr>
            </a:lvl1pPr>
            <a:lvl2pPr lvl="1">
              <a:spcBef>
                <a:spcPts val="0"/>
              </a:spcBef>
              <a:spcAft>
                <a:spcPts val="0"/>
              </a:spcAft>
              <a:buClr>
                <a:schemeClr val="lt1"/>
              </a:buClr>
              <a:buSzPts val="800"/>
              <a:buFont typeface="Outfit"/>
              <a:buNone/>
              <a:defRPr sz="800">
                <a:latin typeface="Outfit"/>
                <a:ea typeface="Outfit"/>
                <a:cs typeface="Outfit"/>
                <a:sym typeface="Outfit"/>
              </a:defRPr>
            </a:lvl2pPr>
            <a:lvl3pPr lvl="2">
              <a:spcBef>
                <a:spcPts val="0"/>
              </a:spcBef>
              <a:spcAft>
                <a:spcPts val="0"/>
              </a:spcAft>
              <a:buClr>
                <a:schemeClr val="lt1"/>
              </a:buClr>
              <a:buSzPts val="800"/>
              <a:buFont typeface="Outfit"/>
              <a:buNone/>
              <a:defRPr sz="800">
                <a:latin typeface="Outfit"/>
                <a:ea typeface="Outfit"/>
                <a:cs typeface="Outfit"/>
                <a:sym typeface="Outfit"/>
              </a:defRPr>
            </a:lvl3pPr>
            <a:lvl4pPr lvl="3">
              <a:spcBef>
                <a:spcPts val="0"/>
              </a:spcBef>
              <a:spcAft>
                <a:spcPts val="0"/>
              </a:spcAft>
              <a:buClr>
                <a:schemeClr val="lt1"/>
              </a:buClr>
              <a:buSzPts val="800"/>
              <a:buFont typeface="Outfit"/>
              <a:buNone/>
              <a:defRPr sz="800">
                <a:latin typeface="Outfit"/>
                <a:ea typeface="Outfit"/>
                <a:cs typeface="Outfit"/>
                <a:sym typeface="Outfit"/>
              </a:defRPr>
            </a:lvl4pPr>
            <a:lvl5pPr lvl="4">
              <a:spcBef>
                <a:spcPts val="0"/>
              </a:spcBef>
              <a:spcAft>
                <a:spcPts val="0"/>
              </a:spcAft>
              <a:buClr>
                <a:schemeClr val="lt1"/>
              </a:buClr>
              <a:buSzPts val="800"/>
              <a:buFont typeface="Outfit"/>
              <a:buNone/>
              <a:defRPr sz="800">
                <a:latin typeface="Outfit"/>
                <a:ea typeface="Outfit"/>
                <a:cs typeface="Outfit"/>
                <a:sym typeface="Outfit"/>
              </a:defRPr>
            </a:lvl5pPr>
            <a:lvl6pPr lvl="5">
              <a:spcBef>
                <a:spcPts val="0"/>
              </a:spcBef>
              <a:spcAft>
                <a:spcPts val="0"/>
              </a:spcAft>
              <a:buClr>
                <a:schemeClr val="lt1"/>
              </a:buClr>
              <a:buSzPts val="800"/>
              <a:buFont typeface="Outfit"/>
              <a:buNone/>
              <a:defRPr sz="800">
                <a:latin typeface="Outfit"/>
                <a:ea typeface="Outfit"/>
                <a:cs typeface="Outfit"/>
                <a:sym typeface="Outfit"/>
              </a:defRPr>
            </a:lvl6pPr>
            <a:lvl7pPr lvl="6">
              <a:spcBef>
                <a:spcPts val="0"/>
              </a:spcBef>
              <a:spcAft>
                <a:spcPts val="0"/>
              </a:spcAft>
              <a:buClr>
                <a:schemeClr val="lt1"/>
              </a:buClr>
              <a:buSzPts val="800"/>
              <a:buFont typeface="Outfit"/>
              <a:buNone/>
              <a:defRPr sz="800">
                <a:latin typeface="Outfit"/>
                <a:ea typeface="Outfit"/>
                <a:cs typeface="Outfit"/>
                <a:sym typeface="Outfit"/>
              </a:defRPr>
            </a:lvl7pPr>
            <a:lvl8pPr lvl="7">
              <a:spcBef>
                <a:spcPts val="0"/>
              </a:spcBef>
              <a:spcAft>
                <a:spcPts val="0"/>
              </a:spcAft>
              <a:buClr>
                <a:schemeClr val="lt1"/>
              </a:buClr>
              <a:buSzPts val="800"/>
              <a:buFont typeface="Outfit"/>
              <a:buNone/>
              <a:defRPr sz="800">
                <a:latin typeface="Outfit"/>
                <a:ea typeface="Outfit"/>
                <a:cs typeface="Outfit"/>
                <a:sym typeface="Outfit"/>
              </a:defRPr>
            </a:lvl8pPr>
            <a:lvl9pPr lvl="8">
              <a:spcBef>
                <a:spcPts val="0"/>
              </a:spcBef>
              <a:spcAft>
                <a:spcPts val="0"/>
              </a:spcAft>
              <a:buClr>
                <a:schemeClr val="lt1"/>
              </a:buClr>
              <a:buSzPts val="800"/>
              <a:buFont typeface="Outfit"/>
              <a:buNone/>
              <a:defRPr sz="800">
                <a:latin typeface="Outfit"/>
                <a:ea typeface="Outfit"/>
                <a:cs typeface="Outfit"/>
                <a:sym typeface="Outfi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61" name="Shape 61"/>
        <p:cNvGrpSpPr/>
        <p:nvPr/>
      </p:nvGrpSpPr>
      <p:grpSpPr>
        <a:xfrm>
          <a:off x="0" y="0"/>
          <a:ext cx="0" cy="0"/>
          <a:chOff x="0" y="0"/>
          <a:chExt cx="0" cy="0"/>
        </a:xfrm>
      </p:grpSpPr>
      <p:sp>
        <p:nvSpPr>
          <p:cNvPr id="62" name="Google Shape;62;p15"/>
          <p:cNvSpPr txBox="1"/>
          <p:nvPr>
            <p:ph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3" name="Google Shape;63;p15"/>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64" name="Google Shape;64;p15"/>
          <p:cNvSpPr txBox="1"/>
          <p:nvPr>
            <p:ph idx="2"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65" name="Google Shape;65;p15"/>
          <p:cNvSpPr txBox="1"/>
          <p:nvPr>
            <p:ph idx="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3">
    <p:spTree>
      <p:nvGrpSpPr>
        <p:cNvPr id="66" name="Shape 66"/>
        <p:cNvGrpSpPr/>
        <p:nvPr/>
      </p:nvGrpSpPr>
      <p:grpSpPr>
        <a:xfrm>
          <a:off x="0" y="0"/>
          <a:ext cx="0" cy="0"/>
          <a:chOff x="0" y="0"/>
          <a:chExt cx="0" cy="0"/>
        </a:xfrm>
      </p:grpSpPr>
      <p:sp>
        <p:nvSpPr>
          <p:cNvPr id="67" name="Google Shape;67;p16"/>
          <p:cNvSpPr txBox="1"/>
          <p:nvPr>
            <p:ph type="title"/>
          </p:nvPr>
        </p:nvSpPr>
        <p:spPr>
          <a:xfrm>
            <a:off x="284775"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8" name="Google Shape;68;p16"/>
          <p:cNvSpPr txBox="1"/>
          <p:nvPr>
            <p:ph idx="1"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69" name="Google Shape;69;p16"/>
          <p:cNvSpPr txBox="1"/>
          <p:nvPr>
            <p:ph idx="2"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1_3">
    <p:spTree>
      <p:nvGrpSpPr>
        <p:cNvPr id="70" name="Shape 70"/>
        <p:cNvGrpSpPr/>
        <p:nvPr/>
      </p:nvGrpSpPr>
      <p:grpSpPr>
        <a:xfrm>
          <a:off x="0" y="0"/>
          <a:ext cx="0" cy="0"/>
          <a:chOff x="0" y="0"/>
          <a:chExt cx="0" cy="0"/>
        </a:xfrm>
      </p:grpSpPr>
      <p:sp>
        <p:nvSpPr>
          <p:cNvPr id="71" name="Google Shape;71;p17"/>
          <p:cNvSpPr/>
          <p:nvPr/>
        </p:nvSpPr>
        <p:spPr>
          <a:xfrm flipH="1">
            <a:off x="575775" y="282900"/>
            <a:ext cx="8283600" cy="4574400"/>
          </a:xfrm>
          <a:prstGeom prst="round2DiagRect">
            <a:avLst>
              <a:gd fmla="val 6071"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72" name="Google Shape;72;p17"/>
          <p:cNvSpPr txBox="1"/>
          <p:nvPr>
            <p:ph type="title"/>
          </p:nvPr>
        </p:nvSpPr>
        <p:spPr>
          <a:xfrm>
            <a:off x="779100" y="282900"/>
            <a:ext cx="4234800" cy="45744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3" name="Google Shape;73;p17"/>
          <p:cNvSpPr/>
          <p:nvPr/>
        </p:nvSpPr>
        <p:spPr>
          <a:xfrm>
            <a:off x="284775" y="282900"/>
            <a:ext cx="291000" cy="457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2">
  <p:cSld name="BLANK_1_1_1_1_1_1_1_1_1_1_3">
    <p:bg>
      <p:bgPr>
        <a:solidFill>
          <a:schemeClr val="lt2"/>
        </a:solidFill>
      </p:bgPr>
    </p:bg>
    <p:spTree>
      <p:nvGrpSpPr>
        <p:cNvPr id="74" name="Shape 74"/>
        <p:cNvGrpSpPr/>
        <p:nvPr/>
      </p:nvGrpSpPr>
      <p:grpSpPr>
        <a:xfrm>
          <a:off x="0" y="0"/>
          <a:ext cx="0" cy="0"/>
          <a:chOff x="0" y="0"/>
          <a:chExt cx="0" cy="0"/>
        </a:xfrm>
      </p:grpSpPr>
      <p:sp>
        <p:nvSpPr>
          <p:cNvPr id="75" name="Google Shape;75;p18"/>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76" name="Google Shape;76;p18"/>
          <p:cNvSpPr txBox="1"/>
          <p:nvPr>
            <p:ph idx="2"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77" name="Google Shape;77;p18"/>
          <p:cNvSpPr txBox="1"/>
          <p:nvPr>
            <p:ph idx="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lt2"/>
        </a:solidFill>
      </p:bgPr>
    </p:bg>
    <p:spTree>
      <p:nvGrpSpPr>
        <p:cNvPr id="78" name="Shape 78"/>
        <p:cNvGrpSpPr/>
        <p:nvPr/>
      </p:nvGrpSpPr>
      <p:grpSpPr>
        <a:xfrm>
          <a:off x="0" y="0"/>
          <a:ext cx="0" cy="0"/>
          <a:chOff x="0" y="0"/>
          <a:chExt cx="0" cy="0"/>
        </a:xfrm>
      </p:grpSpPr>
      <p:sp>
        <p:nvSpPr>
          <p:cNvPr id="79" name="Google Shape;79;p19"/>
          <p:cNvSpPr txBox="1"/>
          <p:nvPr>
            <p:ph type="title"/>
          </p:nvPr>
        </p:nvSpPr>
        <p:spPr>
          <a:xfrm>
            <a:off x="284775" y="282900"/>
            <a:ext cx="27873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80" name="Google Shape;80;p19"/>
          <p:cNvSpPr txBox="1"/>
          <p:nvPr>
            <p:ph idx="1" type="subTitle"/>
          </p:nvPr>
        </p:nvSpPr>
        <p:spPr>
          <a:xfrm>
            <a:off x="3348525" y="79492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81" name="Google Shape;81;p19"/>
          <p:cNvSpPr txBox="1"/>
          <p:nvPr>
            <p:ph idx="2" type="subTitle"/>
          </p:nvPr>
        </p:nvSpPr>
        <p:spPr>
          <a:xfrm>
            <a:off x="6242100" y="79492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82" name="Google Shape;82;p19"/>
          <p:cNvSpPr txBox="1"/>
          <p:nvPr>
            <p:ph idx="3" type="subTitle"/>
          </p:nvPr>
        </p:nvSpPr>
        <p:spPr>
          <a:xfrm>
            <a:off x="3348525" y="191190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83" name="Google Shape;83;p19"/>
          <p:cNvSpPr txBox="1"/>
          <p:nvPr>
            <p:ph idx="4" type="subTitle"/>
          </p:nvPr>
        </p:nvSpPr>
        <p:spPr>
          <a:xfrm>
            <a:off x="6242100" y="191190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84" name="Google Shape;84;p19"/>
          <p:cNvSpPr txBox="1"/>
          <p:nvPr>
            <p:ph idx="5" type="subTitle"/>
          </p:nvPr>
        </p:nvSpPr>
        <p:spPr>
          <a:xfrm>
            <a:off x="3348525" y="302887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85" name="Google Shape;85;p19"/>
          <p:cNvSpPr txBox="1"/>
          <p:nvPr>
            <p:ph idx="6" type="subTitle"/>
          </p:nvPr>
        </p:nvSpPr>
        <p:spPr>
          <a:xfrm>
            <a:off x="6242100" y="302887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86" name="Google Shape;86;p19"/>
          <p:cNvSpPr txBox="1"/>
          <p:nvPr>
            <p:ph idx="7" type="subTitle"/>
          </p:nvPr>
        </p:nvSpPr>
        <p:spPr>
          <a:xfrm>
            <a:off x="3348525" y="414585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87" name="Google Shape;87;p19"/>
          <p:cNvSpPr txBox="1"/>
          <p:nvPr>
            <p:ph idx="8" type="subTitle"/>
          </p:nvPr>
        </p:nvSpPr>
        <p:spPr>
          <a:xfrm>
            <a:off x="6242100" y="414585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88" name="Google Shape;88;p19"/>
          <p:cNvSpPr txBox="1"/>
          <p:nvPr>
            <p:ph idx="9" type="subTitle"/>
          </p:nvPr>
        </p:nvSpPr>
        <p:spPr>
          <a:xfrm>
            <a:off x="3348525" y="5060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89" name="Google Shape;89;p19"/>
          <p:cNvSpPr txBox="1"/>
          <p:nvPr>
            <p:ph idx="13" type="subTitle"/>
          </p:nvPr>
        </p:nvSpPr>
        <p:spPr>
          <a:xfrm>
            <a:off x="6242100" y="5060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90" name="Google Shape;90;p19"/>
          <p:cNvSpPr txBox="1"/>
          <p:nvPr>
            <p:ph idx="14" type="subTitle"/>
          </p:nvPr>
        </p:nvSpPr>
        <p:spPr>
          <a:xfrm>
            <a:off x="3348525" y="16230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91" name="Google Shape;91;p19"/>
          <p:cNvSpPr txBox="1"/>
          <p:nvPr>
            <p:ph idx="15" type="subTitle"/>
          </p:nvPr>
        </p:nvSpPr>
        <p:spPr>
          <a:xfrm>
            <a:off x="6242100" y="16230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92" name="Google Shape;92;p19"/>
          <p:cNvSpPr txBox="1"/>
          <p:nvPr>
            <p:ph idx="16" type="subTitle"/>
          </p:nvPr>
        </p:nvSpPr>
        <p:spPr>
          <a:xfrm>
            <a:off x="3348525" y="27401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93" name="Google Shape;93;p19"/>
          <p:cNvSpPr txBox="1"/>
          <p:nvPr>
            <p:ph idx="17" type="subTitle"/>
          </p:nvPr>
        </p:nvSpPr>
        <p:spPr>
          <a:xfrm>
            <a:off x="6242100" y="27401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94" name="Google Shape;94;p19"/>
          <p:cNvSpPr txBox="1"/>
          <p:nvPr>
            <p:ph idx="18" type="subTitle"/>
          </p:nvPr>
        </p:nvSpPr>
        <p:spPr>
          <a:xfrm>
            <a:off x="3348525" y="38571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95" name="Google Shape;95;p19"/>
          <p:cNvSpPr txBox="1"/>
          <p:nvPr>
            <p:ph idx="19" type="subTitle"/>
          </p:nvPr>
        </p:nvSpPr>
        <p:spPr>
          <a:xfrm>
            <a:off x="6242100" y="38571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5">
  <p:cSld name="BLANK_1_1_1_1_1_1_1_1_1_1_1_2_1_1">
    <p:bg>
      <p:bgPr>
        <a:solidFill>
          <a:schemeClr val="lt2"/>
        </a:solidFill>
      </p:bgPr>
    </p:bg>
    <p:spTree>
      <p:nvGrpSpPr>
        <p:cNvPr id="96" name="Shape 96"/>
        <p:cNvGrpSpPr/>
        <p:nvPr/>
      </p:nvGrpSpPr>
      <p:grpSpPr>
        <a:xfrm>
          <a:off x="0" y="0"/>
          <a:ext cx="0" cy="0"/>
          <a:chOff x="0" y="0"/>
          <a:chExt cx="0" cy="0"/>
        </a:xfrm>
      </p:grpSpPr>
      <p:sp>
        <p:nvSpPr>
          <p:cNvPr id="97" name="Google Shape;97;p20"/>
          <p:cNvSpPr/>
          <p:nvPr>
            <p:ph idx="2" type="pic"/>
          </p:nvPr>
        </p:nvSpPr>
        <p:spPr>
          <a:xfrm>
            <a:off x="284650" y="2623125"/>
            <a:ext cx="723300" cy="1011600"/>
          </a:xfrm>
          <a:prstGeom prst="roundRect">
            <a:avLst>
              <a:gd fmla="val 16667" name="adj"/>
            </a:avLst>
          </a:prstGeom>
          <a:noFill/>
          <a:ln>
            <a:noFill/>
          </a:ln>
        </p:spPr>
      </p:sp>
      <p:sp>
        <p:nvSpPr>
          <p:cNvPr id="98" name="Google Shape;98;p20"/>
          <p:cNvSpPr txBox="1"/>
          <p:nvPr>
            <p:ph type="title"/>
          </p:nvPr>
        </p:nvSpPr>
        <p:spPr>
          <a:xfrm>
            <a:off x="284775" y="282900"/>
            <a:ext cx="7851300" cy="620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99" name="Google Shape;99;p20"/>
          <p:cNvSpPr txBox="1"/>
          <p:nvPr>
            <p:ph idx="1" type="subTitle"/>
          </p:nvPr>
        </p:nvSpPr>
        <p:spPr>
          <a:xfrm>
            <a:off x="1009725"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0" name="Google Shape;100;p20"/>
          <p:cNvSpPr/>
          <p:nvPr>
            <p:ph idx="3" type="pic"/>
          </p:nvPr>
        </p:nvSpPr>
        <p:spPr>
          <a:xfrm>
            <a:off x="284650" y="3739875"/>
            <a:ext cx="723300" cy="1011600"/>
          </a:xfrm>
          <a:prstGeom prst="roundRect">
            <a:avLst>
              <a:gd fmla="val 16667" name="adj"/>
            </a:avLst>
          </a:prstGeom>
          <a:noFill/>
          <a:ln>
            <a:noFill/>
          </a:ln>
        </p:spPr>
      </p:sp>
      <p:sp>
        <p:nvSpPr>
          <p:cNvPr id="101" name="Google Shape;101;p20"/>
          <p:cNvSpPr/>
          <p:nvPr>
            <p:ph idx="4" type="pic"/>
          </p:nvPr>
        </p:nvSpPr>
        <p:spPr>
          <a:xfrm>
            <a:off x="3178288" y="2623125"/>
            <a:ext cx="723300" cy="1011600"/>
          </a:xfrm>
          <a:prstGeom prst="roundRect">
            <a:avLst>
              <a:gd fmla="val 16667" name="adj"/>
            </a:avLst>
          </a:prstGeom>
          <a:noFill/>
          <a:ln>
            <a:noFill/>
          </a:ln>
        </p:spPr>
      </p:sp>
      <p:sp>
        <p:nvSpPr>
          <p:cNvPr id="102" name="Google Shape;102;p20"/>
          <p:cNvSpPr/>
          <p:nvPr>
            <p:ph idx="5" type="pic"/>
          </p:nvPr>
        </p:nvSpPr>
        <p:spPr>
          <a:xfrm>
            <a:off x="3178288" y="3739875"/>
            <a:ext cx="723300" cy="1011600"/>
          </a:xfrm>
          <a:prstGeom prst="roundRect">
            <a:avLst>
              <a:gd fmla="val 16667" name="adj"/>
            </a:avLst>
          </a:prstGeom>
          <a:noFill/>
          <a:ln>
            <a:noFill/>
          </a:ln>
        </p:spPr>
      </p:sp>
      <p:sp>
        <p:nvSpPr>
          <p:cNvPr id="103" name="Google Shape;103;p20"/>
          <p:cNvSpPr/>
          <p:nvPr>
            <p:ph idx="6" type="pic"/>
          </p:nvPr>
        </p:nvSpPr>
        <p:spPr>
          <a:xfrm>
            <a:off x="6071925" y="2623125"/>
            <a:ext cx="723300" cy="1011600"/>
          </a:xfrm>
          <a:prstGeom prst="roundRect">
            <a:avLst>
              <a:gd fmla="val 16667" name="adj"/>
            </a:avLst>
          </a:prstGeom>
          <a:noFill/>
          <a:ln>
            <a:noFill/>
          </a:ln>
        </p:spPr>
      </p:sp>
      <p:sp>
        <p:nvSpPr>
          <p:cNvPr id="104" name="Google Shape;104;p20"/>
          <p:cNvSpPr/>
          <p:nvPr>
            <p:ph idx="7" type="pic"/>
          </p:nvPr>
        </p:nvSpPr>
        <p:spPr>
          <a:xfrm>
            <a:off x="6071925" y="3739875"/>
            <a:ext cx="723300" cy="1011600"/>
          </a:xfrm>
          <a:prstGeom prst="roundRect">
            <a:avLst>
              <a:gd fmla="val 16667" name="adj"/>
            </a:avLst>
          </a:prstGeom>
          <a:noFill/>
          <a:ln>
            <a:noFill/>
          </a:ln>
        </p:spPr>
      </p:sp>
      <p:sp>
        <p:nvSpPr>
          <p:cNvPr id="105" name="Google Shape;105;p20"/>
          <p:cNvSpPr txBox="1"/>
          <p:nvPr>
            <p:ph idx="8" type="subTitle"/>
          </p:nvPr>
        </p:nvSpPr>
        <p:spPr>
          <a:xfrm>
            <a:off x="3902538"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6" name="Google Shape;106;p20"/>
          <p:cNvSpPr txBox="1"/>
          <p:nvPr>
            <p:ph idx="9" type="subTitle"/>
          </p:nvPr>
        </p:nvSpPr>
        <p:spPr>
          <a:xfrm>
            <a:off x="6795350"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7" name="Google Shape;107;p20"/>
          <p:cNvSpPr txBox="1"/>
          <p:nvPr>
            <p:ph idx="13" type="subTitle"/>
          </p:nvPr>
        </p:nvSpPr>
        <p:spPr>
          <a:xfrm>
            <a:off x="1009725"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8" name="Google Shape;108;p20"/>
          <p:cNvSpPr txBox="1"/>
          <p:nvPr>
            <p:ph idx="14" type="subTitle"/>
          </p:nvPr>
        </p:nvSpPr>
        <p:spPr>
          <a:xfrm>
            <a:off x="3902538"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9" name="Google Shape;109;p20"/>
          <p:cNvSpPr txBox="1"/>
          <p:nvPr>
            <p:ph idx="15" type="subTitle"/>
          </p:nvPr>
        </p:nvSpPr>
        <p:spPr>
          <a:xfrm>
            <a:off x="6795350"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p:cSld name="CUSTOM_5">
    <p:spTree>
      <p:nvGrpSpPr>
        <p:cNvPr id="110" name="Shape 110"/>
        <p:cNvGrpSpPr/>
        <p:nvPr/>
      </p:nvGrpSpPr>
      <p:grpSpPr>
        <a:xfrm>
          <a:off x="0" y="0"/>
          <a:ext cx="0" cy="0"/>
          <a:chOff x="0" y="0"/>
          <a:chExt cx="0" cy="0"/>
        </a:xfrm>
      </p:grpSpPr>
      <p:sp>
        <p:nvSpPr>
          <p:cNvPr id="111" name="Google Shape;111;p21"/>
          <p:cNvSpPr txBox="1"/>
          <p:nvPr>
            <p:ph type="title"/>
          </p:nvPr>
        </p:nvSpPr>
        <p:spPr>
          <a:xfrm>
            <a:off x="284775" y="282900"/>
            <a:ext cx="85824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12" name="Google Shape;112;p21"/>
          <p:cNvSpPr txBox="1"/>
          <p:nvPr>
            <p:ph idx="1" type="subTitle"/>
          </p:nvPr>
        </p:nvSpPr>
        <p:spPr>
          <a:xfrm>
            <a:off x="18026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solidFill>
                  <a:schemeClr val="lt2"/>
                </a:solidFill>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13" name="Google Shape;113;p21"/>
          <p:cNvSpPr txBox="1"/>
          <p:nvPr>
            <p:ph idx="2" type="subTitle"/>
          </p:nvPr>
        </p:nvSpPr>
        <p:spPr>
          <a:xfrm>
            <a:off x="36109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14" name="Google Shape;114;p21"/>
          <p:cNvSpPr txBox="1"/>
          <p:nvPr>
            <p:ph idx="3" type="subTitle"/>
          </p:nvPr>
        </p:nvSpPr>
        <p:spPr>
          <a:xfrm>
            <a:off x="54192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15" name="Google Shape;115;p21"/>
          <p:cNvSpPr txBox="1"/>
          <p:nvPr>
            <p:ph idx="4" type="subTitle"/>
          </p:nvPr>
        </p:nvSpPr>
        <p:spPr>
          <a:xfrm>
            <a:off x="72275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16" name="Google Shape;116;p21"/>
          <p:cNvSpPr txBox="1"/>
          <p:nvPr>
            <p:ph idx="5"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117" name="Google Shape;117;p21"/>
          <p:cNvSpPr txBox="1"/>
          <p:nvPr>
            <p:ph idx="6"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SzPts val="600"/>
              <a:buNone/>
              <a:defRPr sz="600"/>
            </a:lvl2pPr>
            <a:lvl3pPr lvl="2" algn="r">
              <a:spcBef>
                <a:spcPts val="0"/>
              </a:spcBef>
              <a:spcAft>
                <a:spcPts val="0"/>
              </a:spcAft>
              <a:buSzPts val="600"/>
              <a:buNone/>
              <a:defRPr sz="600"/>
            </a:lvl3pPr>
            <a:lvl4pPr lvl="3" algn="r">
              <a:spcBef>
                <a:spcPts val="0"/>
              </a:spcBef>
              <a:spcAft>
                <a:spcPts val="0"/>
              </a:spcAft>
              <a:buSzPts val="600"/>
              <a:buNone/>
              <a:defRPr sz="600"/>
            </a:lvl4pPr>
            <a:lvl5pPr lvl="4" algn="r">
              <a:spcBef>
                <a:spcPts val="0"/>
              </a:spcBef>
              <a:spcAft>
                <a:spcPts val="0"/>
              </a:spcAft>
              <a:buSzPts val="600"/>
              <a:buNone/>
              <a:defRPr sz="600"/>
            </a:lvl5pPr>
            <a:lvl6pPr lvl="5" algn="r">
              <a:spcBef>
                <a:spcPts val="0"/>
              </a:spcBef>
              <a:spcAft>
                <a:spcPts val="0"/>
              </a:spcAft>
              <a:buSzPts val="600"/>
              <a:buNone/>
              <a:defRPr sz="600"/>
            </a:lvl6pPr>
            <a:lvl7pPr lvl="6" algn="r">
              <a:spcBef>
                <a:spcPts val="0"/>
              </a:spcBef>
              <a:spcAft>
                <a:spcPts val="0"/>
              </a:spcAft>
              <a:buSzPts val="600"/>
              <a:buNone/>
              <a:defRPr sz="600"/>
            </a:lvl7pPr>
            <a:lvl8pPr lvl="7" algn="r">
              <a:spcBef>
                <a:spcPts val="0"/>
              </a:spcBef>
              <a:spcAft>
                <a:spcPts val="0"/>
              </a:spcAft>
              <a:buSzPts val="600"/>
              <a:buNone/>
              <a:defRPr sz="600"/>
            </a:lvl8pPr>
            <a:lvl9pPr lvl="8" algn="r">
              <a:spcBef>
                <a:spcPts val="0"/>
              </a:spcBef>
              <a:spcAft>
                <a:spcPts val="0"/>
              </a:spcAft>
              <a:buSzPts val="600"/>
              <a:buNone/>
              <a:defRPr sz="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118" name="Shape 118"/>
        <p:cNvGrpSpPr/>
        <p:nvPr/>
      </p:nvGrpSpPr>
      <p:grpSpPr>
        <a:xfrm>
          <a:off x="0" y="0"/>
          <a:ext cx="0" cy="0"/>
          <a:chOff x="0" y="0"/>
          <a:chExt cx="0" cy="0"/>
        </a:xfrm>
      </p:grpSpPr>
      <p:sp>
        <p:nvSpPr>
          <p:cNvPr id="119" name="Google Shape;119;p22"/>
          <p:cNvSpPr/>
          <p:nvPr>
            <p:ph idx="2" type="pic"/>
          </p:nvPr>
        </p:nvSpPr>
        <p:spPr>
          <a:xfrm>
            <a:off x="2210800" y="1984500"/>
            <a:ext cx="1828800" cy="1828800"/>
          </a:xfrm>
          <a:prstGeom prst="ellipse">
            <a:avLst/>
          </a:prstGeom>
          <a:noFill/>
          <a:ln cap="flat" cmpd="sng" w="9525">
            <a:solidFill>
              <a:schemeClr val="dk2"/>
            </a:solidFill>
            <a:prstDash val="solid"/>
            <a:round/>
            <a:headEnd len="sm" w="sm" type="none"/>
            <a:tailEnd len="sm" w="sm" type="none"/>
          </a:ln>
        </p:spPr>
      </p:sp>
      <p:sp>
        <p:nvSpPr>
          <p:cNvPr id="120" name="Google Shape;120;p22"/>
          <p:cNvSpPr txBox="1"/>
          <p:nvPr>
            <p:ph type="title"/>
          </p:nvPr>
        </p:nvSpPr>
        <p:spPr>
          <a:xfrm>
            <a:off x="1739950" y="282900"/>
            <a:ext cx="42342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21" name="Google Shape;121;p22"/>
          <p:cNvSpPr txBox="1"/>
          <p:nvPr>
            <p:ph idx="1" type="body"/>
          </p:nvPr>
        </p:nvSpPr>
        <p:spPr>
          <a:xfrm>
            <a:off x="4624900" y="3199050"/>
            <a:ext cx="2787600" cy="14361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1pPr>
            <a:lvl2pPr indent="-292100" lvl="1" marL="9144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2pPr>
            <a:lvl3pPr indent="-292100" lvl="2" marL="13716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3pPr>
            <a:lvl4pPr indent="-292100" lvl="3" marL="18288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4pPr>
            <a:lvl5pPr indent="-292100" lvl="4" marL="22860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5pPr>
            <a:lvl6pPr indent="-292100" lvl="5" marL="27432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6pPr>
            <a:lvl7pPr indent="-292100" lvl="6" marL="32004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7pPr>
            <a:lvl8pPr indent="-292100" lvl="7" marL="36576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8pPr>
            <a:lvl9pPr indent="-292100" lvl="8" marL="41148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9pPr>
          </a:lstStyle>
          <a:p/>
        </p:txBody>
      </p:sp>
      <p:sp>
        <p:nvSpPr>
          <p:cNvPr id="122" name="Google Shape;122;p22"/>
          <p:cNvSpPr txBox="1"/>
          <p:nvPr>
            <p:ph idx="3"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123" name="Google Shape;123;p22"/>
          <p:cNvSpPr txBox="1"/>
          <p:nvPr>
            <p:ph idx="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24" name="Google Shape;124;p22"/>
          <p:cNvSpPr txBox="1"/>
          <p:nvPr>
            <p:ph idx="5"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125" name="Google Shape;125;p22"/>
          <p:cNvSpPr txBox="1"/>
          <p:nvPr>
            <p:ph idx="6" type="body"/>
          </p:nvPr>
        </p:nvSpPr>
        <p:spPr>
          <a:xfrm>
            <a:off x="5412150" y="1666450"/>
            <a:ext cx="3421500" cy="969600"/>
          </a:xfrm>
          <a:prstGeom prst="rect">
            <a:avLst/>
          </a:prstGeom>
        </p:spPr>
        <p:txBody>
          <a:bodyPr anchorCtr="0" anchor="t" bIns="0" lIns="0" spcFirstLastPara="1" rIns="182875" wrap="square" tIns="0">
            <a:noAutofit/>
          </a:bodyPr>
          <a:lstStyle>
            <a:lvl1pPr indent="-317500" lvl="0" marL="457200">
              <a:lnSpc>
                <a:spcPct val="90000"/>
              </a:lnSpc>
              <a:spcBef>
                <a:spcPts val="0"/>
              </a:spcBef>
              <a:spcAft>
                <a:spcPts val="0"/>
              </a:spcAft>
              <a:buSzPts val="1400"/>
              <a:buFont typeface="Outfit"/>
              <a:buChar char="●"/>
              <a:defRPr sz="1400">
                <a:latin typeface="Outfit"/>
                <a:ea typeface="Outfit"/>
                <a:cs typeface="Outfit"/>
                <a:sym typeface="Outfit"/>
              </a:defRPr>
            </a:lvl1pPr>
            <a:lvl2pPr indent="-317500" lvl="1" marL="914400">
              <a:lnSpc>
                <a:spcPct val="90000"/>
              </a:lnSpc>
              <a:spcBef>
                <a:spcPts val="0"/>
              </a:spcBef>
              <a:spcAft>
                <a:spcPts val="0"/>
              </a:spcAft>
              <a:buSzPts val="1400"/>
              <a:buFont typeface="Outfit"/>
              <a:buChar char="○"/>
              <a:defRPr sz="1400">
                <a:latin typeface="Outfit"/>
                <a:ea typeface="Outfit"/>
                <a:cs typeface="Outfit"/>
                <a:sym typeface="Outfit"/>
              </a:defRPr>
            </a:lvl2pPr>
            <a:lvl3pPr indent="-317500" lvl="2" marL="1371600">
              <a:lnSpc>
                <a:spcPct val="90000"/>
              </a:lnSpc>
              <a:spcBef>
                <a:spcPts val="0"/>
              </a:spcBef>
              <a:spcAft>
                <a:spcPts val="0"/>
              </a:spcAft>
              <a:buSzPts val="1400"/>
              <a:buFont typeface="Outfit"/>
              <a:buChar char="■"/>
              <a:defRPr sz="1400">
                <a:latin typeface="Outfit"/>
                <a:ea typeface="Outfit"/>
                <a:cs typeface="Outfit"/>
                <a:sym typeface="Outfit"/>
              </a:defRPr>
            </a:lvl3pPr>
            <a:lvl4pPr indent="-317500" lvl="3" marL="1828800">
              <a:lnSpc>
                <a:spcPct val="90000"/>
              </a:lnSpc>
              <a:spcBef>
                <a:spcPts val="0"/>
              </a:spcBef>
              <a:spcAft>
                <a:spcPts val="0"/>
              </a:spcAft>
              <a:buSzPts val="1400"/>
              <a:buFont typeface="Outfit"/>
              <a:buChar char="●"/>
              <a:defRPr sz="1400">
                <a:latin typeface="Outfit"/>
                <a:ea typeface="Outfit"/>
                <a:cs typeface="Outfit"/>
                <a:sym typeface="Outfit"/>
              </a:defRPr>
            </a:lvl4pPr>
            <a:lvl5pPr indent="-317500" lvl="4" marL="2286000">
              <a:lnSpc>
                <a:spcPct val="90000"/>
              </a:lnSpc>
              <a:spcBef>
                <a:spcPts val="0"/>
              </a:spcBef>
              <a:spcAft>
                <a:spcPts val="0"/>
              </a:spcAft>
              <a:buSzPts val="1400"/>
              <a:buFont typeface="Outfit"/>
              <a:buChar char="○"/>
              <a:defRPr sz="1400">
                <a:latin typeface="Outfit"/>
                <a:ea typeface="Outfit"/>
                <a:cs typeface="Outfit"/>
                <a:sym typeface="Outfit"/>
              </a:defRPr>
            </a:lvl5pPr>
            <a:lvl6pPr indent="-317500" lvl="5" marL="2743200">
              <a:lnSpc>
                <a:spcPct val="90000"/>
              </a:lnSpc>
              <a:spcBef>
                <a:spcPts val="0"/>
              </a:spcBef>
              <a:spcAft>
                <a:spcPts val="0"/>
              </a:spcAft>
              <a:buSzPts val="1400"/>
              <a:buFont typeface="Outfit"/>
              <a:buChar char="■"/>
              <a:defRPr sz="1400">
                <a:latin typeface="Outfit"/>
                <a:ea typeface="Outfit"/>
                <a:cs typeface="Outfit"/>
                <a:sym typeface="Outfit"/>
              </a:defRPr>
            </a:lvl6pPr>
            <a:lvl7pPr indent="-317500" lvl="6" marL="3200400">
              <a:lnSpc>
                <a:spcPct val="90000"/>
              </a:lnSpc>
              <a:spcBef>
                <a:spcPts val="0"/>
              </a:spcBef>
              <a:spcAft>
                <a:spcPts val="0"/>
              </a:spcAft>
              <a:buSzPts val="1400"/>
              <a:buFont typeface="Outfit"/>
              <a:buChar char="●"/>
              <a:defRPr sz="1400">
                <a:latin typeface="Outfit"/>
                <a:ea typeface="Outfit"/>
                <a:cs typeface="Outfit"/>
                <a:sym typeface="Outfit"/>
              </a:defRPr>
            </a:lvl7pPr>
            <a:lvl8pPr indent="-317500" lvl="7" marL="3657600">
              <a:lnSpc>
                <a:spcPct val="90000"/>
              </a:lnSpc>
              <a:spcBef>
                <a:spcPts val="0"/>
              </a:spcBef>
              <a:spcAft>
                <a:spcPts val="0"/>
              </a:spcAft>
              <a:buSzPts val="1400"/>
              <a:buFont typeface="Outfit"/>
              <a:buChar char="○"/>
              <a:defRPr sz="1400">
                <a:latin typeface="Outfit"/>
                <a:ea typeface="Outfit"/>
                <a:cs typeface="Outfit"/>
                <a:sym typeface="Outfit"/>
              </a:defRPr>
            </a:lvl8pPr>
            <a:lvl9pPr indent="-317500" lvl="8" marL="4114800">
              <a:lnSpc>
                <a:spcPct val="90000"/>
              </a:lnSpc>
              <a:spcBef>
                <a:spcPts val="0"/>
              </a:spcBef>
              <a:spcAft>
                <a:spcPts val="0"/>
              </a:spcAft>
              <a:buSzPts val="1400"/>
              <a:buFont typeface="Outfit"/>
              <a:buChar char="■"/>
              <a:defRPr sz="1400">
                <a:latin typeface="Outfit"/>
                <a:ea typeface="Outfit"/>
                <a:cs typeface="Outfit"/>
                <a:sym typeface="Outfi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3">
  <p:cSld name="CUSTOM_10">
    <p:spTree>
      <p:nvGrpSpPr>
        <p:cNvPr id="126" name="Shape 126"/>
        <p:cNvGrpSpPr/>
        <p:nvPr/>
      </p:nvGrpSpPr>
      <p:grpSpPr>
        <a:xfrm>
          <a:off x="0" y="0"/>
          <a:ext cx="0" cy="0"/>
          <a:chOff x="0" y="0"/>
          <a:chExt cx="0" cy="0"/>
        </a:xfrm>
      </p:grpSpPr>
      <p:sp>
        <p:nvSpPr>
          <p:cNvPr id="127" name="Google Shape;127;p23"/>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128" name="Google Shape;128;p23"/>
          <p:cNvSpPr txBox="1"/>
          <p:nvPr>
            <p:ph idx="2" type="body"/>
          </p:nvPr>
        </p:nvSpPr>
        <p:spPr>
          <a:xfrm>
            <a:off x="4223075" y="3141232"/>
            <a:ext cx="2787600" cy="1223700"/>
          </a:xfrm>
          <a:prstGeom prst="rect">
            <a:avLst/>
          </a:prstGeom>
        </p:spPr>
        <p:txBody>
          <a:bodyPr anchorCtr="0" anchor="t" bIns="182875" lIns="164575" spcFirstLastPara="1" rIns="1645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29" name="Google Shape;129;p23"/>
          <p:cNvSpPr txBox="1"/>
          <p:nvPr>
            <p:ph type="title"/>
          </p:nvPr>
        </p:nvSpPr>
        <p:spPr>
          <a:xfrm>
            <a:off x="4223075" y="2623350"/>
            <a:ext cx="2443500" cy="409500"/>
          </a:xfrm>
          <a:prstGeom prst="rect">
            <a:avLst/>
          </a:prstGeom>
        </p:spPr>
        <p:txBody>
          <a:bodyPr anchorCtr="0" anchor="t" bIns="0" lIns="164575" spcFirstLastPara="1" rIns="0" wrap="square" tIns="164575">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130" name="Google Shape;130;p23"/>
          <p:cNvSpPr/>
          <p:nvPr>
            <p:ph idx="3" type="pic"/>
          </p:nvPr>
        </p:nvSpPr>
        <p:spPr>
          <a:xfrm>
            <a:off x="1901125" y="476725"/>
            <a:ext cx="383700" cy="398100"/>
          </a:xfrm>
          <a:prstGeom prst="roundRect">
            <a:avLst>
              <a:gd fmla="val 16667" name="adj"/>
            </a:avLst>
          </a:prstGeom>
          <a:noFill/>
          <a:ln>
            <a:noFill/>
          </a:ln>
        </p:spPr>
      </p:sp>
      <p:sp>
        <p:nvSpPr>
          <p:cNvPr id="131" name="Google Shape;131;p23"/>
          <p:cNvSpPr txBox="1"/>
          <p:nvPr>
            <p:ph idx="4" type="title"/>
          </p:nvPr>
        </p:nvSpPr>
        <p:spPr>
          <a:xfrm>
            <a:off x="3072075" y="282900"/>
            <a:ext cx="5787300" cy="21123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2400"/>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132" name="Google Shape;132;p23"/>
          <p:cNvSpPr txBox="1"/>
          <p:nvPr>
            <p:ph idx="5" type="title"/>
          </p:nvPr>
        </p:nvSpPr>
        <p:spPr>
          <a:xfrm>
            <a:off x="1731400" y="3108325"/>
            <a:ext cx="2337000" cy="15267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133" name="Google Shape;133;p23"/>
          <p:cNvSpPr txBox="1"/>
          <p:nvPr>
            <p:ph idx="6" type="title"/>
          </p:nvPr>
        </p:nvSpPr>
        <p:spPr>
          <a:xfrm>
            <a:off x="7116525" y="2623350"/>
            <a:ext cx="1742400" cy="409500"/>
          </a:xfrm>
          <a:prstGeom prst="rect">
            <a:avLst/>
          </a:prstGeom>
        </p:spPr>
        <p:txBody>
          <a:bodyPr anchorCtr="0" anchor="t" bIns="0" lIns="164575" spcFirstLastPara="1" rIns="0" wrap="square" tIns="164575">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134" name="Google Shape;134;p23"/>
          <p:cNvSpPr txBox="1"/>
          <p:nvPr>
            <p:ph idx="7" type="body"/>
          </p:nvPr>
        </p:nvSpPr>
        <p:spPr>
          <a:xfrm>
            <a:off x="7116525" y="3141225"/>
            <a:ext cx="1742400" cy="1223700"/>
          </a:xfrm>
          <a:prstGeom prst="rect">
            <a:avLst/>
          </a:prstGeom>
        </p:spPr>
        <p:txBody>
          <a:bodyPr anchorCtr="0" anchor="t" bIns="182875" lIns="164575" spcFirstLastPara="1" rIns="1645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35" name="Google Shape;135;p23"/>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36" name="Google Shape;136;p23"/>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3">
    <p:spTree>
      <p:nvGrpSpPr>
        <p:cNvPr id="137" name="Shape 137"/>
        <p:cNvGrpSpPr/>
        <p:nvPr/>
      </p:nvGrpSpPr>
      <p:grpSpPr>
        <a:xfrm>
          <a:off x="0" y="0"/>
          <a:ext cx="0" cy="0"/>
          <a:chOff x="0" y="0"/>
          <a:chExt cx="0" cy="0"/>
        </a:xfrm>
      </p:grpSpPr>
      <p:sp>
        <p:nvSpPr>
          <p:cNvPr id="138" name="Google Shape;138;p24"/>
          <p:cNvSpPr txBox="1"/>
          <p:nvPr>
            <p:ph type="title"/>
          </p:nvPr>
        </p:nvSpPr>
        <p:spPr>
          <a:xfrm>
            <a:off x="1731400" y="435300"/>
            <a:ext cx="35106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39" name="Google Shape;139;p24"/>
          <p:cNvSpPr txBox="1"/>
          <p:nvPr>
            <p:ph idx="1" type="body"/>
          </p:nvPr>
        </p:nvSpPr>
        <p:spPr>
          <a:xfrm>
            <a:off x="5348925" y="779548"/>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40" name="Google Shape;140;p24"/>
          <p:cNvSpPr txBox="1"/>
          <p:nvPr>
            <p:ph idx="2" type="title"/>
          </p:nvPr>
        </p:nvSpPr>
        <p:spPr>
          <a:xfrm>
            <a:off x="5348925" y="286031"/>
            <a:ext cx="3378900" cy="430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p:txBody>
      </p:sp>
      <p:sp>
        <p:nvSpPr>
          <p:cNvPr id="141" name="Google Shape;141;p24"/>
          <p:cNvSpPr txBox="1"/>
          <p:nvPr>
            <p:ph idx="3" type="body"/>
          </p:nvPr>
        </p:nvSpPr>
        <p:spPr>
          <a:xfrm>
            <a:off x="5348925" y="2225851"/>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42" name="Google Shape;142;p24"/>
          <p:cNvSpPr txBox="1"/>
          <p:nvPr>
            <p:ph idx="4" type="title"/>
          </p:nvPr>
        </p:nvSpPr>
        <p:spPr>
          <a:xfrm>
            <a:off x="5348925" y="1767224"/>
            <a:ext cx="3378900" cy="3957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p:txBody>
      </p:sp>
      <p:sp>
        <p:nvSpPr>
          <p:cNvPr id="143" name="Google Shape;143;p24"/>
          <p:cNvSpPr txBox="1"/>
          <p:nvPr>
            <p:ph idx="5" type="body"/>
          </p:nvPr>
        </p:nvSpPr>
        <p:spPr>
          <a:xfrm>
            <a:off x="5348925" y="3672155"/>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144" name="Google Shape;144;p24"/>
          <p:cNvSpPr txBox="1"/>
          <p:nvPr>
            <p:ph idx="6" type="title"/>
          </p:nvPr>
        </p:nvSpPr>
        <p:spPr>
          <a:xfrm>
            <a:off x="5348925" y="3251722"/>
            <a:ext cx="3378900" cy="3576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2pPr>
            <a:lvl3pPr lvl="2">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3pPr>
            <a:lvl4pPr lvl="3">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4pPr>
            <a:lvl5pPr lvl="4">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5pPr>
            <a:lvl6pPr lvl="5">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6pPr>
            <a:lvl7pPr lvl="6">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7pPr>
            <a:lvl8pPr lvl="7">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8pPr>
            <a:lvl9pPr lvl="8">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9pPr>
          </a:lstStyle>
          <a:p/>
        </p:txBody>
      </p:sp>
      <p:sp>
        <p:nvSpPr>
          <p:cNvPr id="145" name="Google Shape;145;p24"/>
          <p:cNvSpPr txBox="1"/>
          <p:nvPr>
            <p:ph idx="7"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146" name="Google Shape;146;p24"/>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47" name="Google Shape;147;p24"/>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4">
  <p:cSld name="BLANK_1_1_1_1_1_1_1_1_1_1_1_1_1_1_4">
    <p:spTree>
      <p:nvGrpSpPr>
        <p:cNvPr id="148" name="Shape 148"/>
        <p:cNvGrpSpPr/>
        <p:nvPr/>
      </p:nvGrpSpPr>
      <p:grpSpPr>
        <a:xfrm>
          <a:off x="0" y="0"/>
          <a:ext cx="0" cy="0"/>
          <a:chOff x="0" y="0"/>
          <a:chExt cx="0" cy="0"/>
        </a:xfrm>
      </p:grpSpPr>
      <p:sp>
        <p:nvSpPr>
          <p:cNvPr id="149" name="Google Shape;149;p25"/>
          <p:cNvSpPr txBox="1"/>
          <p:nvPr>
            <p:ph idx="1" type="body"/>
          </p:nvPr>
        </p:nvSpPr>
        <p:spPr>
          <a:xfrm>
            <a:off x="6554750"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50" name="Google Shape;150;p25"/>
          <p:cNvSpPr txBox="1"/>
          <p:nvPr>
            <p:ph idx="2" type="body"/>
          </p:nvPr>
        </p:nvSpPr>
        <p:spPr>
          <a:xfrm>
            <a:off x="1731400"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51" name="Google Shape;151;p25"/>
          <p:cNvSpPr txBox="1"/>
          <p:nvPr>
            <p:ph idx="3" type="body"/>
          </p:nvPr>
        </p:nvSpPr>
        <p:spPr>
          <a:xfrm>
            <a:off x="4143075"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52" name="Google Shape;152;p25"/>
          <p:cNvSpPr txBox="1"/>
          <p:nvPr>
            <p:ph type="title"/>
          </p:nvPr>
        </p:nvSpPr>
        <p:spPr>
          <a:xfrm>
            <a:off x="1731400"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53" name="Google Shape;153;p25"/>
          <p:cNvSpPr txBox="1"/>
          <p:nvPr>
            <p:ph idx="4" type="subTitle"/>
          </p:nvPr>
        </p:nvSpPr>
        <p:spPr>
          <a:xfrm>
            <a:off x="1731400"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54" name="Google Shape;154;p25"/>
          <p:cNvSpPr txBox="1"/>
          <p:nvPr>
            <p:ph idx="5" type="title"/>
          </p:nvPr>
        </p:nvSpPr>
        <p:spPr>
          <a:xfrm>
            <a:off x="4143075"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55" name="Google Shape;155;p25"/>
          <p:cNvSpPr txBox="1"/>
          <p:nvPr>
            <p:ph idx="6" type="subTitle"/>
          </p:nvPr>
        </p:nvSpPr>
        <p:spPr>
          <a:xfrm>
            <a:off x="4143075"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56" name="Google Shape;156;p25"/>
          <p:cNvSpPr txBox="1"/>
          <p:nvPr>
            <p:ph idx="7" type="title"/>
          </p:nvPr>
        </p:nvSpPr>
        <p:spPr>
          <a:xfrm>
            <a:off x="6554750"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57" name="Google Shape;157;p25"/>
          <p:cNvSpPr txBox="1"/>
          <p:nvPr>
            <p:ph idx="8" type="subTitle"/>
          </p:nvPr>
        </p:nvSpPr>
        <p:spPr>
          <a:xfrm>
            <a:off x="6554750"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58" name="Google Shape;158;p25"/>
          <p:cNvSpPr txBox="1"/>
          <p:nvPr>
            <p:ph idx="9"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159" name="Google Shape;159;p25"/>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60" name="Google Shape;160;p25"/>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5">
  <p:cSld name="BLANK_1_1_1_1_1_1_1_1_1_1_1_1_1_1_4_1">
    <p:spTree>
      <p:nvGrpSpPr>
        <p:cNvPr id="161" name="Shape 161"/>
        <p:cNvGrpSpPr/>
        <p:nvPr/>
      </p:nvGrpSpPr>
      <p:grpSpPr>
        <a:xfrm>
          <a:off x="0" y="0"/>
          <a:ext cx="0" cy="0"/>
          <a:chOff x="0" y="0"/>
          <a:chExt cx="0" cy="0"/>
        </a:xfrm>
      </p:grpSpPr>
      <p:sp>
        <p:nvSpPr>
          <p:cNvPr id="162" name="Google Shape;162;p26"/>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163" name="Google Shape;163;p26"/>
          <p:cNvSpPr txBox="1"/>
          <p:nvPr>
            <p:ph idx="2" type="body"/>
          </p:nvPr>
        </p:nvSpPr>
        <p:spPr>
          <a:xfrm>
            <a:off x="1731400"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4" name="Google Shape;164;p26"/>
          <p:cNvSpPr txBox="1"/>
          <p:nvPr>
            <p:ph idx="3" type="body"/>
          </p:nvPr>
        </p:nvSpPr>
        <p:spPr>
          <a:xfrm>
            <a:off x="4143963"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5" name="Google Shape;165;p26"/>
          <p:cNvSpPr txBox="1"/>
          <p:nvPr>
            <p:ph idx="4" type="body"/>
          </p:nvPr>
        </p:nvSpPr>
        <p:spPr>
          <a:xfrm>
            <a:off x="6556525"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66" name="Google Shape;166;p26"/>
          <p:cNvSpPr/>
          <p:nvPr>
            <p:ph idx="5" type="pic"/>
          </p:nvPr>
        </p:nvSpPr>
        <p:spPr>
          <a:xfrm>
            <a:off x="1733625" y="1872750"/>
            <a:ext cx="2304000" cy="748500"/>
          </a:xfrm>
          <a:prstGeom prst="roundRect">
            <a:avLst>
              <a:gd fmla="val 15661" name="adj"/>
            </a:avLst>
          </a:prstGeom>
          <a:noFill/>
          <a:ln>
            <a:noFill/>
          </a:ln>
        </p:spPr>
      </p:sp>
      <p:sp>
        <p:nvSpPr>
          <p:cNvPr id="167" name="Google Shape;167;p26"/>
          <p:cNvSpPr/>
          <p:nvPr>
            <p:ph idx="6" type="pic"/>
          </p:nvPr>
        </p:nvSpPr>
        <p:spPr>
          <a:xfrm>
            <a:off x="4144025" y="1872750"/>
            <a:ext cx="2304000" cy="1075500"/>
          </a:xfrm>
          <a:prstGeom prst="roundRect">
            <a:avLst>
              <a:gd fmla="val 13968" name="adj"/>
            </a:avLst>
          </a:prstGeom>
          <a:noFill/>
          <a:ln>
            <a:noFill/>
          </a:ln>
        </p:spPr>
      </p:sp>
      <p:sp>
        <p:nvSpPr>
          <p:cNvPr id="168" name="Google Shape;168;p26"/>
          <p:cNvSpPr/>
          <p:nvPr>
            <p:ph idx="7" type="pic"/>
          </p:nvPr>
        </p:nvSpPr>
        <p:spPr>
          <a:xfrm>
            <a:off x="6556525" y="1872750"/>
            <a:ext cx="2304000" cy="1286700"/>
          </a:xfrm>
          <a:prstGeom prst="roundRect">
            <a:avLst>
              <a:gd fmla="val 12543" name="adj"/>
            </a:avLst>
          </a:prstGeom>
          <a:noFill/>
          <a:ln>
            <a:noFill/>
          </a:ln>
        </p:spPr>
      </p:sp>
      <p:sp>
        <p:nvSpPr>
          <p:cNvPr id="169" name="Google Shape;169;p26"/>
          <p:cNvSpPr txBox="1"/>
          <p:nvPr>
            <p:ph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70" name="Google Shape;170;p26"/>
          <p:cNvSpPr txBox="1"/>
          <p:nvPr>
            <p:ph idx="8" type="title"/>
          </p:nvPr>
        </p:nvSpPr>
        <p:spPr>
          <a:xfrm>
            <a:off x="1731400" y="2623350"/>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71" name="Google Shape;171;p26"/>
          <p:cNvSpPr txBox="1"/>
          <p:nvPr>
            <p:ph idx="9" type="title"/>
          </p:nvPr>
        </p:nvSpPr>
        <p:spPr>
          <a:xfrm>
            <a:off x="4143963" y="2984550"/>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72" name="Google Shape;172;p26"/>
          <p:cNvSpPr txBox="1"/>
          <p:nvPr>
            <p:ph idx="13" type="title"/>
          </p:nvPr>
        </p:nvSpPr>
        <p:spPr>
          <a:xfrm>
            <a:off x="6556525" y="3219175"/>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73" name="Google Shape;173;p26"/>
          <p:cNvSpPr txBox="1"/>
          <p:nvPr>
            <p:ph idx="1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74" name="Google Shape;174;p26"/>
          <p:cNvSpPr txBox="1"/>
          <p:nvPr>
            <p:ph idx="15"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6">
  <p:cSld name="CUSTOM_1">
    <p:spTree>
      <p:nvGrpSpPr>
        <p:cNvPr id="175" name="Shape 175"/>
        <p:cNvGrpSpPr/>
        <p:nvPr/>
      </p:nvGrpSpPr>
      <p:grpSpPr>
        <a:xfrm>
          <a:off x="0" y="0"/>
          <a:ext cx="0" cy="0"/>
          <a:chOff x="0" y="0"/>
          <a:chExt cx="0" cy="0"/>
        </a:xfrm>
      </p:grpSpPr>
      <p:sp>
        <p:nvSpPr>
          <p:cNvPr id="176" name="Google Shape;176;p27"/>
          <p:cNvSpPr txBox="1"/>
          <p:nvPr>
            <p:ph idx="1" type="body"/>
          </p:nvPr>
        </p:nvSpPr>
        <p:spPr>
          <a:xfrm>
            <a:off x="173313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7" name="Google Shape;177;p27"/>
          <p:cNvSpPr txBox="1"/>
          <p:nvPr>
            <p:ph idx="2" type="body"/>
          </p:nvPr>
        </p:nvSpPr>
        <p:spPr>
          <a:xfrm>
            <a:off x="414308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8" name="Google Shape;178;p27"/>
          <p:cNvSpPr txBox="1"/>
          <p:nvPr>
            <p:ph idx="3" type="body"/>
          </p:nvPr>
        </p:nvSpPr>
        <p:spPr>
          <a:xfrm>
            <a:off x="655303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79" name="Google Shape;179;p27"/>
          <p:cNvSpPr txBox="1"/>
          <p:nvPr>
            <p:ph type="title"/>
          </p:nvPr>
        </p:nvSpPr>
        <p:spPr>
          <a:xfrm>
            <a:off x="284775"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80" name="Google Shape;180;p27"/>
          <p:cNvSpPr/>
          <p:nvPr>
            <p:ph idx="4" type="pic"/>
          </p:nvPr>
        </p:nvSpPr>
        <p:spPr>
          <a:xfrm>
            <a:off x="4144025" y="1872750"/>
            <a:ext cx="2304000" cy="1111800"/>
          </a:xfrm>
          <a:prstGeom prst="roundRect">
            <a:avLst>
              <a:gd fmla="val 13968" name="adj"/>
            </a:avLst>
          </a:prstGeom>
          <a:noFill/>
          <a:ln>
            <a:noFill/>
          </a:ln>
        </p:spPr>
      </p:sp>
      <p:sp>
        <p:nvSpPr>
          <p:cNvPr id="181" name="Google Shape;181;p27"/>
          <p:cNvSpPr/>
          <p:nvPr>
            <p:ph idx="5" type="pic"/>
          </p:nvPr>
        </p:nvSpPr>
        <p:spPr>
          <a:xfrm>
            <a:off x="1733200" y="1872750"/>
            <a:ext cx="2304000" cy="1111800"/>
          </a:xfrm>
          <a:prstGeom prst="roundRect">
            <a:avLst>
              <a:gd fmla="val 13968" name="adj"/>
            </a:avLst>
          </a:prstGeom>
          <a:noFill/>
          <a:ln>
            <a:noFill/>
          </a:ln>
        </p:spPr>
      </p:sp>
      <p:sp>
        <p:nvSpPr>
          <p:cNvPr id="182" name="Google Shape;182;p27"/>
          <p:cNvSpPr txBox="1"/>
          <p:nvPr>
            <p:ph idx="6" type="title"/>
          </p:nvPr>
        </p:nvSpPr>
        <p:spPr>
          <a:xfrm>
            <a:off x="173315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83" name="Google Shape;183;p27"/>
          <p:cNvSpPr/>
          <p:nvPr>
            <p:ph idx="7" type="pic"/>
          </p:nvPr>
        </p:nvSpPr>
        <p:spPr>
          <a:xfrm>
            <a:off x="6556600" y="1872750"/>
            <a:ext cx="2304000" cy="1111800"/>
          </a:xfrm>
          <a:prstGeom prst="roundRect">
            <a:avLst>
              <a:gd fmla="val 13968" name="adj"/>
            </a:avLst>
          </a:prstGeom>
          <a:noFill/>
          <a:ln>
            <a:noFill/>
          </a:ln>
        </p:spPr>
      </p:sp>
      <p:sp>
        <p:nvSpPr>
          <p:cNvPr id="184" name="Google Shape;184;p27"/>
          <p:cNvSpPr txBox="1"/>
          <p:nvPr>
            <p:ph idx="8" type="title"/>
          </p:nvPr>
        </p:nvSpPr>
        <p:spPr>
          <a:xfrm>
            <a:off x="173315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185" name="Google Shape;185;p27"/>
          <p:cNvSpPr txBox="1"/>
          <p:nvPr>
            <p:ph idx="9" type="title"/>
          </p:nvPr>
        </p:nvSpPr>
        <p:spPr>
          <a:xfrm>
            <a:off x="414310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86" name="Google Shape;186;p27"/>
          <p:cNvSpPr txBox="1"/>
          <p:nvPr>
            <p:ph idx="13" type="title"/>
          </p:nvPr>
        </p:nvSpPr>
        <p:spPr>
          <a:xfrm>
            <a:off x="414310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187" name="Google Shape;187;p27"/>
          <p:cNvSpPr txBox="1"/>
          <p:nvPr>
            <p:ph idx="14" type="title"/>
          </p:nvPr>
        </p:nvSpPr>
        <p:spPr>
          <a:xfrm>
            <a:off x="655305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88" name="Google Shape;188;p27"/>
          <p:cNvSpPr txBox="1"/>
          <p:nvPr>
            <p:ph idx="15" type="title"/>
          </p:nvPr>
        </p:nvSpPr>
        <p:spPr>
          <a:xfrm>
            <a:off x="655305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189" name="Google Shape;189;p27"/>
          <p:cNvSpPr txBox="1"/>
          <p:nvPr>
            <p:ph idx="16"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190" name="Google Shape;190;p27"/>
          <p:cNvSpPr txBox="1"/>
          <p:nvPr>
            <p:ph idx="17"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8">
  <p:cSld name="BLANK_1_1_1_1_1_1_1_1_1_1_1_1_1_1_4_3">
    <p:spTree>
      <p:nvGrpSpPr>
        <p:cNvPr id="191" name="Shape 191"/>
        <p:cNvGrpSpPr/>
        <p:nvPr/>
      </p:nvGrpSpPr>
      <p:grpSpPr>
        <a:xfrm>
          <a:off x="0" y="0"/>
          <a:ext cx="0" cy="0"/>
          <a:chOff x="0" y="0"/>
          <a:chExt cx="0" cy="0"/>
        </a:xfrm>
      </p:grpSpPr>
      <p:sp>
        <p:nvSpPr>
          <p:cNvPr id="192" name="Google Shape;192;p28"/>
          <p:cNvSpPr txBox="1"/>
          <p:nvPr>
            <p:ph idx="1" type="body"/>
          </p:nvPr>
        </p:nvSpPr>
        <p:spPr>
          <a:xfrm>
            <a:off x="1731400"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3" name="Google Shape;193;p28"/>
          <p:cNvSpPr txBox="1"/>
          <p:nvPr>
            <p:ph idx="2" type="body"/>
          </p:nvPr>
        </p:nvSpPr>
        <p:spPr>
          <a:xfrm>
            <a:off x="4143075"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4" name="Google Shape;194;p28"/>
          <p:cNvSpPr txBox="1"/>
          <p:nvPr>
            <p:ph idx="3" type="body"/>
          </p:nvPr>
        </p:nvSpPr>
        <p:spPr>
          <a:xfrm>
            <a:off x="6554750"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95" name="Google Shape;195;p28"/>
          <p:cNvSpPr txBox="1"/>
          <p:nvPr>
            <p:ph idx="4" type="subTitle"/>
          </p:nvPr>
        </p:nvSpPr>
        <p:spPr>
          <a:xfrm>
            <a:off x="1731400"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96" name="Google Shape;196;p28"/>
          <p:cNvSpPr txBox="1"/>
          <p:nvPr>
            <p:ph idx="5" type="subTitle"/>
          </p:nvPr>
        </p:nvSpPr>
        <p:spPr>
          <a:xfrm>
            <a:off x="4143075"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97" name="Google Shape;197;p28"/>
          <p:cNvSpPr txBox="1"/>
          <p:nvPr>
            <p:ph idx="6" type="subTitle"/>
          </p:nvPr>
        </p:nvSpPr>
        <p:spPr>
          <a:xfrm>
            <a:off x="6554750"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198" name="Google Shape;198;p28"/>
          <p:cNvSpPr txBox="1"/>
          <p:nvPr>
            <p:ph type="title"/>
          </p:nvPr>
        </p:nvSpPr>
        <p:spPr>
          <a:xfrm>
            <a:off x="1731400"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99" name="Google Shape;199;p28"/>
          <p:cNvSpPr txBox="1"/>
          <p:nvPr>
            <p:ph idx="7" type="title"/>
          </p:nvPr>
        </p:nvSpPr>
        <p:spPr>
          <a:xfrm>
            <a:off x="4143075"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200" name="Google Shape;200;p28"/>
          <p:cNvSpPr txBox="1"/>
          <p:nvPr>
            <p:ph idx="8" type="title"/>
          </p:nvPr>
        </p:nvSpPr>
        <p:spPr>
          <a:xfrm>
            <a:off x="6554750"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201" name="Google Shape;201;p28"/>
          <p:cNvSpPr txBox="1"/>
          <p:nvPr>
            <p:ph idx="9" type="title"/>
          </p:nvPr>
        </p:nvSpPr>
        <p:spPr>
          <a:xfrm>
            <a:off x="284775" y="282900"/>
            <a:ext cx="8574900" cy="10701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p:txBody>
      </p:sp>
      <p:sp>
        <p:nvSpPr>
          <p:cNvPr id="202" name="Google Shape;202;p28"/>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03" name="Google Shape;203;p28"/>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_1">
    <p:spTree>
      <p:nvGrpSpPr>
        <p:cNvPr id="204" name="Shape 204"/>
        <p:cNvGrpSpPr/>
        <p:nvPr/>
      </p:nvGrpSpPr>
      <p:grpSpPr>
        <a:xfrm>
          <a:off x="0" y="0"/>
          <a:ext cx="0" cy="0"/>
          <a:chOff x="0" y="0"/>
          <a:chExt cx="0" cy="0"/>
        </a:xfrm>
      </p:grpSpPr>
      <p:sp>
        <p:nvSpPr>
          <p:cNvPr id="205" name="Google Shape;205;p29"/>
          <p:cNvSpPr txBox="1"/>
          <p:nvPr>
            <p:ph type="title"/>
          </p:nvPr>
        </p:nvSpPr>
        <p:spPr>
          <a:xfrm>
            <a:off x="284775" y="282900"/>
            <a:ext cx="35121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06" name="Google Shape;206;p29"/>
          <p:cNvSpPr txBox="1"/>
          <p:nvPr>
            <p:ph idx="1" type="body"/>
          </p:nvPr>
        </p:nvSpPr>
        <p:spPr>
          <a:xfrm>
            <a:off x="6795150" y="509451"/>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07" name="Google Shape;207;p29"/>
          <p:cNvSpPr txBox="1"/>
          <p:nvPr>
            <p:ph idx="2" type="title"/>
          </p:nvPr>
        </p:nvSpPr>
        <p:spPr>
          <a:xfrm>
            <a:off x="5494245" y="509451"/>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208" name="Google Shape;208;p29"/>
          <p:cNvSpPr txBox="1"/>
          <p:nvPr>
            <p:ph idx="3" type="body"/>
          </p:nvPr>
        </p:nvSpPr>
        <p:spPr>
          <a:xfrm>
            <a:off x="6795150" y="1596758"/>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09" name="Google Shape;209;p29"/>
          <p:cNvSpPr txBox="1"/>
          <p:nvPr>
            <p:ph idx="4" type="title"/>
          </p:nvPr>
        </p:nvSpPr>
        <p:spPr>
          <a:xfrm>
            <a:off x="5494245" y="1596758"/>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210" name="Google Shape;210;p29"/>
          <p:cNvSpPr txBox="1"/>
          <p:nvPr>
            <p:ph idx="5" type="body"/>
          </p:nvPr>
        </p:nvSpPr>
        <p:spPr>
          <a:xfrm>
            <a:off x="6795150" y="2684065"/>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1" name="Google Shape;211;p29"/>
          <p:cNvSpPr txBox="1"/>
          <p:nvPr>
            <p:ph idx="6" type="title"/>
          </p:nvPr>
        </p:nvSpPr>
        <p:spPr>
          <a:xfrm>
            <a:off x="5494245" y="2684065"/>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212" name="Google Shape;212;p29"/>
          <p:cNvSpPr txBox="1"/>
          <p:nvPr>
            <p:ph idx="7" type="body"/>
          </p:nvPr>
        </p:nvSpPr>
        <p:spPr>
          <a:xfrm>
            <a:off x="6795150" y="3771372"/>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3" name="Google Shape;213;p29"/>
          <p:cNvSpPr txBox="1"/>
          <p:nvPr>
            <p:ph idx="8" type="title"/>
          </p:nvPr>
        </p:nvSpPr>
        <p:spPr>
          <a:xfrm>
            <a:off x="5494245" y="3771372"/>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214" name="Google Shape;214;p29"/>
          <p:cNvSpPr txBox="1"/>
          <p:nvPr>
            <p:ph idx="9"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15" name="Google Shape;215;p29"/>
          <p:cNvSpPr txBox="1"/>
          <p:nvPr>
            <p:ph idx="1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216" name="Google Shape;216;p29"/>
          <p:cNvSpPr txBox="1"/>
          <p:nvPr>
            <p:ph idx="14" type="title"/>
          </p:nvPr>
        </p:nvSpPr>
        <p:spPr>
          <a:xfrm>
            <a:off x="4731400" y="509451"/>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solidFill>
                  <a:schemeClr val="lt2"/>
                </a:solidFill>
              </a:defRPr>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217" name="Google Shape;217;p29"/>
          <p:cNvSpPr txBox="1"/>
          <p:nvPr>
            <p:ph idx="15" type="title"/>
          </p:nvPr>
        </p:nvSpPr>
        <p:spPr>
          <a:xfrm>
            <a:off x="4731400" y="1596758"/>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218" name="Google Shape;218;p29"/>
          <p:cNvSpPr txBox="1"/>
          <p:nvPr>
            <p:ph idx="16" type="title"/>
          </p:nvPr>
        </p:nvSpPr>
        <p:spPr>
          <a:xfrm>
            <a:off x="4731400" y="2684065"/>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219" name="Google Shape;219;p29"/>
          <p:cNvSpPr txBox="1"/>
          <p:nvPr>
            <p:ph idx="17" type="title"/>
          </p:nvPr>
        </p:nvSpPr>
        <p:spPr>
          <a:xfrm>
            <a:off x="4731400" y="3771372"/>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4">
  <p:cSld name="CUSTOM_2_1_1">
    <p:spTree>
      <p:nvGrpSpPr>
        <p:cNvPr id="220" name="Shape 220"/>
        <p:cNvGrpSpPr/>
        <p:nvPr/>
      </p:nvGrpSpPr>
      <p:grpSpPr>
        <a:xfrm>
          <a:off x="0" y="0"/>
          <a:ext cx="0" cy="0"/>
          <a:chOff x="0" y="0"/>
          <a:chExt cx="0" cy="0"/>
        </a:xfrm>
      </p:grpSpPr>
      <p:sp>
        <p:nvSpPr>
          <p:cNvPr id="221" name="Google Shape;221;p30"/>
          <p:cNvSpPr txBox="1"/>
          <p:nvPr>
            <p:ph idx="1" type="body"/>
          </p:nvPr>
        </p:nvSpPr>
        <p:spPr>
          <a:xfrm>
            <a:off x="6071873" y="767058"/>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22" name="Google Shape;222;p30"/>
          <p:cNvSpPr txBox="1"/>
          <p:nvPr>
            <p:ph idx="2" type="body"/>
          </p:nvPr>
        </p:nvSpPr>
        <p:spPr>
          <a:xfrm>
            <a:off x="3178225" y="767058"/>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223" name="Google Shape;223;p30"/>
          <p:cNvSpPr txBox="1"/>
          <p:nvPr>
            <p:ph idx="3" type="body"/>
          </p:nvPr>
        </p:nvSpPr>
        <p:spPr>
          <a:xfrm>
            <a:off x="6071873" y="2993932"/>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24" name="Google Shape;224;p30"/>
          <p:cNvSpPr txBox="1"/>
          <p:nvPr>
            <p:ph idx="4" type="body"/>
          </p:nvPr>
        </p:nvSpPr>
        <p:spPr>
          <a:xfrm>
            <a:off x="3178225" y="2993932"/>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25" name="Google Shape;225;p30"/>
          <p:cNvSpPr txBox="1"/>
          <p:nvPr>
            <p:ph type="title"/>
          </p:nvPr>
        </p:nvSpPr>
        <p:spPr>
          <a:xfrm>
            <a:off x="3178383" y="282825"/>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800">
                <a:solidFill>
                  <a:schemeClr val="lt2"/>
                </a:solidFill>
              </a:defRPr>
            </a:lvl2pPr>
            <a:lvl3pPr lvl="2">
              <a:lnSpc>
                <a:spcPct val="115000"/>
              </a:lnSpc>
              <a:spcBef>
                <a:spcPts val="0"/>
              </a:spcBef>
              <a:spcAft>
                <a:spcPts val="0"/>
              </a:spcAft>
              <a:buNone/>
              <a:defRPr sz="1800">
                <a:solidFill>
                  <a:schemeClr val="lt2"/>
                </a:solidFill>
              </a:defRPr>
            </a:lvl3pPr>
            <a:lvl4pPr lvl="3">
              <a:lnSpc>
                <a:spcPct val="115000"/>
              </a:lnSpc>
              <a:spcBef>
                <a:spcPts val="0"/>
              </a:spcBef>
              <a:spcAft>
                <a:spcPts val="0"/>
              </a:spcAft>
              <a:buNone/>
              <a:defRPr sz="1800">
                <a:solidFill>
                  <a:schemeClr val="lt2"/>
                </a:solidFill>
              </a:defRPr>
            </a:lvl4pPr>
            <a:lvl5pPr lvl="4">
              <a:lnSpc>
                <a:spcPct val="115000"/>
              </a:lnSpc>
              <a:spcBef>
                <a:spcPts val="0"/>
              </a:spcBef>
              <a:spcAft>
                <a:spcPts val="0"/>
              </a:spcAft>
              <a:buNone/>
              <a:defRPr sz="1800">
                <a:solidFill>
                  <a:schemeClr val="lt2"/>
                </a:solidFill>
              </a:defRPr>
            </a:lvl5pPr>
            <a:lvl6pPr lvl="5">
              <a:lnSpc>
                <a:spcPct val="115000"/>
              </a:lnSpc>
              <a:spcBef>
                <a:spcPts val="0"/>
              </a:spcBef>
              <a:spcAft>
                <a:spcPts val="0"/>
              </a:spcAft>
              <a:buNone/>
              <a:defRPr sz="1800">
                <a:solidFill>
                  <a:schemeClr val="lt2"/>
                </a:solidFill>
              </a:defRPr>
            </a:lvl6pPr>
            <a:lvl7pPr lvl="6">
              <a:lnSpc>
                <a:spcPct val="115000"/>
              </a:lnSpc>
              <a:spcBef>
                <a:spcPts val="0"/>
              </a:spcBef>
              <a:spcAft>
                <a:spcPts val="0"/>
              </a:spcAft>
              <a:buNone/>
              <a:defRPr sz="1800">
                <a:solidFill>
                  <a:schemeClr val="lt2"/>
                </a:solidFill>
              </a:defRPr>
            </a:lvl7pPr>
            <a:lvl8pPr lvl="7">
              <a:lnSpc>
                <a:spcPct val="115000"/>
              </a:lnSpc>
              <a:spcBef>
                <a:spcPts val="0"/>
              </a:spcBef>
              <a:spcAft>
                <a:spcPts val="0"/>
              </a:spcAft>
              <a:buNone/>
              <a:defRPr sz="1800">
                <a:solidFill>
                  <a:schemeClr val="lt2"/>
                </a:solidFill>
              </a:defRPr>
            </a:lvl8pPr>
            <a:lvl9pPr lvl="8">
              <a:lnSpc>
                <a:spcPct val="115000"/>
              </a:lnSpc>
              <a:spcBef>
                <a:spcPts val="0"/>
              </a:spcBef>
              <a:spcAft>
                <a:spcPts val="0"/>
              </a:spcAft>
              <a:buNone/>
              <a:defRPr sz="1800">
                <a:solidFill>
                  <a:schemeClr val="lt2"/>
                </a:solidFill>
              </a:defRPr>
            </a:lvl9pPr>
          </a:lstStyle>
          <a:p/>
        </p:txBody>
      </p:sp>
      <p:sp>
        <p:nvSpPr>
          <p:cNvPr id="226" name="Google Shape;226;p30"/>
          <p:cNvSpPr txBox="1"/>
          <p:nvPr>
            <p:ph idx="5" type="title"/>
          </p:nvPr>
        </p:nvSpPr>
        <p:spPr>
          <a:xfrm>
            <a:off x="6072048" y="282825"/>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227" name="Google Shape;227;p30"/>
          <p:cNvSpPr txBox="1"/>
          <p:nvPr>
            <p:ph idx="6" type="title"/>
          </p:nvPr>
        </p:nvSpPr>
        <p:spPr>
          <a:xfrm>
            <a:off x="3178383" y="2509698"/>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228" name="Google Shape;228;p30"/>
          <p:cNvSpPr txBox="1"/>
          <p:nvPr>
            <p:ph idx="7" type="title"/>
          </p:nvPr>
        </p:nvSpPr>
        <p:spPr>
          <a:xfrm>
            <a:off x="6072048" y="2509698"/>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229" name="Google Shape;229;p30"/>
          <p:cNvSpPr txBox="1"/>
          <p:nvPr>
            <p:ph idx="8" type="title"/>
          </p:nvPr>
        </p:nvSpPr>
        <p:spPr>
          <a:xfrm>
            <a:off x="284775" y="282900"/>
            <a:ext cx="27876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30" name="Google Shape;230;p30"/>
          <p:cNvSpPr txBox="1"/>
          <p:nvPr>
            <p:ph idx="9" type="body"/>
          </p:nvPr>
        </p:nvSpPr>
        <p:spPr>
          <a:xfrm>
            <a:off x="284775" y="3598975"/>
            <a:ext cx="2064000" cy="1036200"/>
          </a:xfrm>
          <a:prstGeom prst="rect">
            <a:avLst/>
          </a:prstGeom>
        </p:spPr>
        <p:txBody>
          <a:bodyPr anchorCtr="0" anchor="b" bIns="0" lIns="0" spcFirstLastPara="1" rIns="0" wrap="square" tIns="0">
            <a:noAutofit/>
          </a:bodyPr>
          <a:lstStyle>
            <a:lvl1pPr indent="-292100" lvl="0" marL="457200">
              <a:spcBef>
                <a:spcPts val="0"/>
              </a:spcBef>
              <a:spcAft>
                <a:spcPts val="0"/>
              </a:spcAft>
              <a:buSzPts val="1000"/>
              <a:buChar char="●"/>
              <a:defRPr b="1" sz="1000"/>
            </a:lvl1pPr>
            <a:lvl2pPr indent="-292100" lvl="1" marL="914400">
              <a:spcBef>
                <a:spcPts val="0"/>
              </a:spcBef>
              <a:spcAft>
                <a:spcPts val="0"/>
              </a:spcAft>
              <a:buSzPts val="1000"/>
              <a:buChar char="○"/>
              <a:defRPr b="1" sz="1000"/>
            </a:lvl2pPr>
            <a:lvl3pPr indent="-292100" lvl="2" marL="1371600">
              <a:spcBef>
                <a:spcPts val="0"/>
              </a:spcBef>
              <a:spcAft>
                <a:spcPts val="0"/>
              </a:spcAft>
              <a:buSzPts val="1000"/>
              <a:buChar char="■"/>
              <a:defRPr b="1" sz="1000"/>
            </a:lvl3pPr>
            <a:lvl4pPr indent="-292100" lvl="3" marL="1828800">
              <a:spcBef>
                <a:spcPts val="0"/>
              </a:spcBef>
              <a:spcAft>
                <a:spcPts val="0"/>
              </a:spcAft>
              <a:buSzPts val="1000"/>
              <a:buChar char="●"/>
              <a:defRPr b="1" sz="1000"/>
            </a:lvl4pPr>
            <a:lvl5pPr indent="-292100" lvl="4" marL="2286000">
              <a:spcBef>
                <a:spcPts val="0"/>
              </a:spcBef>
              <a:spcAft>
                <a:spcPts val="0"/>
              </a:spcAft>
              <a:buSzPts val="1000"/>
              <a:buChar char="○"/>
              <a:defRPr b="1" sz="1000"/>
            </a:lvl5pPr>
            <a:lvl6pPr indent="-292100" lvl="5" marL="2743200">
              <a:spcBef>
                <a:spcPts val="0"/>
              </a:spcBef>
              <a:spcAft>
                <a:spcPts val="0"/>
              </a:spcAft>
              <a:buSzPts val="1000"/>
              <a:buChar char="■"/>
              <a:defRPr b="1" sz="1000"/>
            </a:lvl6pPr>
            <a:lvl7pPr indent="-292100" lvl="6" marL="3200400">
              <a:spcBef>
                <a:spcPts val="0"/>
              </a:spcBef>
              <a:spcAft>
                <a:spcPts val="0"/>
              </a:spcAft>
              <a:buSzPts val="1000"/>
              <a:buChar char="●"/>
              <a:defRPr b="1" sz="1000"/>
            </a:lvl7pPr>
            <a:lvl8pPr indent="-292100" lvl="7" marL="3657600">
              <a:spcBef>
                <a:spcPts val="0"/>
              </a:spcBef>
              <a:spcAft>
                <a:spcPts val="0"/>
              </a:spcAft>
              <a:buSzPts val="1000"/>
              <a:buChar char="○"/>
              <a:defRPr b="1" sz="1000"/>
            </a:lvl8pPr>
            <a:lvl9pPr indent="-292100" lvl="8" marL="4114800">
              <a:spcBef>
                <a:spcPts val="0"/>
              </a:spcBef>
              <a:spcAft>
                <a:spcPts val="0"/>
              </a:spcAft>
              <a:buSzPts val="1000"/>
              <a:buChar char="■"/>
              <a:defRPr b="1" sz="1000"/>
            </a:lvl9pPr>
          </a:lstStyle>
          <a:p/>
        </p:txBody>
      </p:sp>
      <p:sp>
        <p:nvSpPr>
          <p:cNvPr id="231" name="Google Shape;231;p30"/>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32" name="Google Shape;232;p30"/>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5">
  <p:cSld name="CUSTOM_6">
    <p:spTree>
      <p:nvGrpSpPr>
        <p:cNvPr id="233" name="Shape 233"/>
        <p:cNvGrpSpPr/>
        <p:nvPr/>
      </p:nvGrpSpPr>
      <p:grpSpPr>
        <a:xfrm>
          <a:off x="0" y="0"/>
          <a:ext cx="0" cy="0"/>
          <a:chOff x="0" y="0"/>
          <a:chExt cx="0" cy="0"/>
        </a:xfrm>
      </p:grpSpPr>
      <p:sp>
        <p:nvSpPr>
          <p:cNvPr id="234" name="Google Shape;234;p31"/>
          <p:cNvSpPr txBox="1"/>
          <p:nvPr>
            <p:ph type="title"/>
          </p:nvPr>
        </p:nvSpPr>
        <p:spPr>
          <a:xfrm>
            <a:off x="7054825"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235" name="Google Shape;235;p31"/>
          <p:cNvSpPr txBox="1"/>
          <p:nvPr>
            <p:ph idx="2" type="title"/>
          </p:nvPr>
        </p:nvSpPr>
        <p:spPr>
          <a:xfrm>
            <a:off x="5249650"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236" name="Google Shape;236;p31"/>
          <p:cNvSpPr txBox="1"/>
          <p:nvPr>
            <p:ph idx="3" type="title"/>
          </p:nvPr>
        </p:nvSpPr>
        <p:spPr>
          <a:xfrm>
            <a:off x="3444475"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237" name="Google Shape;237;p31"/>
          <p:cNvSpPr txBox="1"/>
          <p:nvPr>
            <p:ph idx="4" type="title"/>
          </p:nvPr>
        </p:nvSpPr>
        <p:spPr>
          <a:xfrm>
            <a:off x="1624900"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solidFill>
                  <a:schemeClr val="lt2"/>
                </a:solidFill>
                <a:latin typeface="Instrument Sans"/>
                <a:ea typeface="Instrument Sans"/>
                <a:cs typeface="Instrument Sans"/>
                <a:sym typeface="Instrument Sans"/>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238" name="Google Shape;238;p31"/>
          <p:cNvSpPr txBox="1"/>
          <p:nvPr>
            <p:ph idx="1" type="body"/>
          </p:nvPr>
        </p:nvSpPr>
        <p:spPr>
          <a:xfrm>
            <a:off x="5249650"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9" name="Google Shape;239;p31"/>
          <p:cNvSpPr txBox="1"/>
          <p:nvPr>
            <p:ph idx="5" type="body"/>
          </p:nvPr>
        </p:nvSpPr>
        <p:spPr>
          <a:xfrm>
            <a:off x="3444475"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40" name="Google Shape;240;p31"/>
          <p:cNvSpPr txBox="1"/>
          <p:nvPr>
            <p:ph idx="6"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41" name="Google Shape;241;p31"/>
          <p:cNvSpPr txBox="1"/>
          <p:nvPr>
            <p:ph idx="7" type="title"/>
          </p:nvPr>
        </p:nvSpPr>
        <p:spPr>
          <a:xfrm>
            <a:off x="284800" y="2206500"/>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242" name="Google Shape;242;p31"/>
          <p:cNvSpPr txBox="1"/>
          <p:nvPr>
            <p:ph idx="8" type="title"/>
          </p:nvPr>
        </p:nvSpPr>
        <p:spPr>
          <a:xfrm>
            <a:off x="284800" y="2939825"/>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243" name="Google Shape;243;p31"/>
          <p:cNvSpPr txBox="1"/>
          <p:nvPr>
            <p:ph idx="9"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244" name="Google Shape;244;p31"/>
          <p:cNvSpPr txBox="1"/>
          <p:nvPr>
            <p:ph idx="13" type="title"/>
          </p:nvPr>
        </p:nvSpPr>
        <p:spPr>
          <a:xfrm>
            <a:off x="284800" y="3825550"/>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245" name="Google Shape;245;p31"/>
          <p:cNvSpPr txBox="1"/>
          <p:nvPr>
            <p:ph idx="1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46" name="Google Shape;246;p31"/>
          <p:cNvSpPr txBox="1"/>
          <p:nvPr>
            <p:ph idx="15" type="body"/>
          </p:nvPr>
        </p:nvSpPr>
        <p:spPr>
          <a:xfrm>
            <a:off x="1624900"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247" name="Google Shape;247;p31"/>
          <p:cNvSpPr txBox="1"/>
          <p:nvPr>
            <p:ph idx="16" type="body"/>
          </p:nvPr>
        </p:nvSpPr>
        <p:spPr>
          <a:xfrm>
            <a:off x="7054825"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48" name="Google Shape;248;p31"/>
          <p:cNvSpPr txBox="1"/>
          <p:nvPr>
            <p:ph idx="17"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6">
  <p:cSld name="CUSTOM_9">
    <p:spTree>
      <p:nvGrpSpPr>
        <p:cNvPr id="249" name="Shape 249"/>
        <p:cNvGrpSpPr/>
        <p:nvPr/>
      </p:nvGrpSpPr>
      <p:grpSpPr>
        <a:xfrm>
          <a:off x="0" y="0"/>
          <a:ext cx="0" cy="0"/>
          <a:chOff x="0" y="0"/>
          <a:chExt cx="0" cy="0"/>
        </a:xfrm>
      </p:grpSpPr>
      <p:sp>
        <p:nvSpPr>
          <p:cNvPr id="250" name="Google Shape;250;p32"/>
          <p:cNvSpPr txBox="1"/>
          <p:nvPr>
            <p:ph idx="1" type="body"/>
          </p:nvPr>
        </p:nvSpPr>
        <p:spPr>
          <a:xfrm>
            <a:off x="6795150"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251" name="Google Shape;251;p32"/>
          <p:cNvSpPr txBox="1"/>
          <p:nvPr>
            <p:ph type="title"/>
          </p:nvPr>
        </p:nvSpPr>
        <p:spPr>
          <a:xfrm>
            <a:off x="6795150"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52" name="Google Shape;252;p32"/>
          <p:cNvSpPr txBox="1"/>
          <p:nvPr>
            <p:ph idx="2" type="body"/>
          </p:nvPr>
        </p:nvSpPr>
        <p:spPr>
          <a:xfrm>
            <a:off x="3901625"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53" name="Google Shape;253;p32"/>
          <p:cNvSpPr txBox="1"/>
          <p:nvPr>
            <p:ph idx="3" type="body"/>
          </p:nvPr>
        </p:nvSpPr>
        <p:spPr>
          <a:xfrm>
            <a:off x="1731400"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54" name="Google Shape;254;p32"/>
          <p:cNvSpPr txBox="1"/>
          <p:nvPr>
            <p:ph idx="4" type="title"/>
          </p:nvPr>
        </p:nvSpPr>
        <p:spPr>
          <a:xfrm>
            <a:off x="3901625"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255" name="Google Shape;255;p32"/>
          <p:cNvSpPr txBox="1"/>
          <p:nvPr>
            <p:ph idx="5" type="title"/>
          </p:nvPr>
        </p:nvSpPr>
        <p:spPr>
          <a:xfrm>
            <a:off x="1731400"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256" name="Google Shape;256;p32"/>
          <p:cNvSpPr/>
          <p:nvPr/>
        </p:nvSpPr>
        <p:spPr>
          <a:xfrm flipH="1">
            <a:off x="4625100" y="282925"/>
            <a:ext cx="3510900" cy="2234100"/>
          </a:xfrm>
          <a:prstGeom prst="round2DiagRect">
            <a:avLst>
              <a:gd fmla="val 13968"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Outfit"/>
              <a:ea typeface="Outfit"/>
              <a:cs typeface="Outfit"/>
              <a:sym typeface="Outfit"/>
            </a:endParaRPr>
          </a:p>
        </p:txBody>
      </p:sp>
      <p:sp>
        <p:nvSpPr>
          <p:cNvPr id="257" name="Google Shape;257;p32"/>
          <p:cNvSpPr txBox="1"/>
          <p:nvPr>
            <p:ph idx="6"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258" name="Google Shape;258;p32"/>
          <p:cNvSpPr/>
          <p:nvPr>
            <p:ph idx="7" type="pic"/>
          </p:nvPr>
        </p:nvSpPr>
        <p:spPr>
          <a:xfrm>
            <a:off x="2561025" y="389125"/>
            <a:ext cx="1957500" cy="2025300"/>
          </a:xfrm>
          <a:prstGeom prst="roundRect">
            <a:avLst>
              <a:gd fmla="val 7835" name="adj"/>
            </a:avLst>
          </a:prstGeom>
          <a:noFill/>
          <a:ln>
            <a:noFill/>
          </a:ln>
        </p:spPr>
      </p:sp>
      <p:sp>
        <p:nvSpPr>
          <p:cNvPr id="259" name="Google Shape;259;p32"/>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60" name="Google Shape;260;p32"/>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ig ideas">
  <p:cSld name="CUSTOM_7">
    <p:spTree>
      <p:nvGrpSpPr>
        <p:cNvPr id="261" name="Shape 261"/>
        <p:cNvGrpSpPr/>
        <p:nvPr/>
      </p:nvGrpSpPr>
      <p:grpSpPr>
        <a:xfrm>
          <a:off x="0" y="0"/>
          <a:ext cx="0" cy="0"/>
          <a:chOff x="0" y="0"/>
          <a:chExt cx="0" cy="0"/>
        </a:xfrm>
      </p:grpSpPr>
      <p:sp>
        <p:nvSpPr>
          <p:cNvPr id="262" name="Google Shape;262;p33"/>
          <p:cNvSpPr txBox="1"/>
          <p:nvPr>
            <p:ph idx="1" type="body"/>
          </p:nvPr>
        </p:nvSpPr>
        <p:spPr>
          <a:xfrm>
            <a:off x="284775" y="1727100"/>
            <a:ext cx="2787300" cy="1677900"/>
          </a:xfrm>
          <a:prstGeom prst="rect">
            <a:avLst/>
          </a:prstGeom>
        </p:spPr>
        <p:txBody>
          <a:bodyPr anchorCtr="0" anchor="b" bIns="182875" lIns="164575" spcFirstLastPara="1" rIns="182875"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3" name="Google Shape;263;p33"/>
          <p:cNvSpPr txBox="1"/>
          <p:nvPr>
            <p:ph type="title"/>
          </p:nvPr>
        </p:nvSpPr>
        <p:spPr>
          <a:xfrm>
            <a:off x="284775" y="282900"/>
            <a:ext cx="3512100" cy="99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64" name="Google Shape;264;p33"/>
          <p:cNvSpPr txBox="1"/>
          <p:nvPr>
            <p:ph idx="2" type="title"/>
          </p:nvPr>
        </p:nvSpPr>
        <p:spPr>
          <a:xfrm>
            <a:off x="3178325" y="12792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65" name="Google Shape;265;p33"/>
          <p:cNvSpPr txBox="1"/>
          <p:nvPr>
            <p:ph idx="3" type="title"/>
          </p:nvPr>
        </p:nvSpPr>
        <p:spPr>
          <a:xfrm>
            <a:off x="3178325" y="30078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266" name="Google Shape;266;p33"/>
          <p:cNvSpPr txBox="1"/>
          <p:nvPr>
            <p:ph idx="4" type="title"/>
          </p:nvPr>
        </p:nvSpPr>
        <p:spPr>
          <a:xfrm>
            <a:off x="6071875" y="12792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67" name="Google Shape;267;p33"/>
          <p:cNvSpPr txBox="1"/>
          <p:nvPr>
            <p:ph idx="5" type="title"/>
          </p:nvPr>
        </p:nvSpPr>
        <p:spPr>
          <a:xfrm>
            <a:off x="6071875" y="30078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68" name="Google Shape;268;p33"/>
          <p:cNvSpPr txBox="1"/>
          <p:nvPr>
            <p:ph idx="6" type="title"/>
          </p:nvPr>
        </p:nvSpPr>
        <p:spPr>
          <a:xfrm>
            <a:off x="284775" y="351165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269" name="Google Shape;269;p33"/>
          <p:cNvSpPr txBox="1"/>
          <p:nvPr>
            <p:ph idx="7"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70" name="Google Shape;270;p33"/>
          <p:cNvSpPr txBox="1"/>
          <p:nvPr>
            <p:ph idx="8"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ig ideas - Alt 1">
  <p:cSld name="CUSTOM_8">
    <p:spTree>
      <p:nvGrpSpPr>
        <p:cNvPr id="271" name="Shape 271"/>
        <p:cNvGrpSpPr/>
        <p:nvPr/>
      </p:nvGrpSpPr>
      <p:grpSpPr>
        <a:xfrm>
          <a:off x="0" y="0"/>
          <a:ext cx="0" cy="0"/>
          <a:chOff x="0" y="0"/>
          <a:chExt cx="0" cy="0"/>
        </a:xfrm>
      </p:grpSpPr>
      <p:sp>
        <p:nvSpPr>
          <p:cNvPr id="272" name="Google Shape;272;p34"/>
          <p:cNvSpPr txBox="1"/>
          <p:nvPr>
            <p:ph idx="1" type="body"/>
          </p:nvPr>
        </p:nvSpPr>
        <p:spPr>
          <a:xfrm>
            <a:off x="1731400" y="1357250"/>
            <a:ext cx="2064000" cy="1677900"/>
          </a:xfrm>
          <a:prstGeom prst="rect">
            <a:avLst/>
          </a:prstGeom>
        </p:spPr>
        <p:txBody>
          <a:bodyPr anchorCtr="0" anchor="b" bIns="182875" lIns="164575" spcFirstLastPara="1" rIns="182875"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4"/>
          <p:cNvSpPr txBox="1"/>
          <p:nvPr>
            <p:ph idx="2"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274" name="Google Shape;274;p34"/>
          <p:cNvSpPr txBox="1"/>
          <p:nvPr>
            <p:ph type="title"/>
          </p:nvPr>
        </p:nvSpPr>
        <p:spPr>
          <a:xfrm>
            <a:off x="3901625" y="389475"/>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75" name="Google Shape;275;p34"/>
          <p:cNvSpPr txBox="1"/>
          <p:nvPr>
            <p:ph idx="3" type="title"/>
          </p:nvPr>
        </p:nvSpPr>
        <p:spPr>
          <a:xfrm>
            <a:off x="3901625" y="2625650"/>
            <a:ext cx="35106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76" name="Google Shape;276;p34"/>
          <p:cNvSpPr txBox="1"/>
          <p:nvPr>
            <p:ph idx="4" type="title"/>
          </p:nvPr>
        </p:nvSpPr>
        <p:spPr>
          <a:xfrm>
            <a:off x="1731400" y="3144025"/>
            <a:ext cx="20640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77" name="Google Shape;277;p34"/>
          <p:cNvSpPr txBox="1"/>
          <p:nvPr>
            <p:ph idx="5" type="title"/>
          </p:nvPr>
        </p:nvSpPr>
        <p:spPr>
          <a:xfrm>
            <a:off x="6795150" y="389475"/>
            <a:ext cx="20640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78" name="Google Shape;278;p34"/>
          <p:cNvSpPr txBox="1"/>
          <p:nvPr>
            <p:ph idx="6" type="title"/>
          </p:nvPr>
        </p:nvSpPr>
        <p:spPr>
          <a:xfrm>
            <a:off x="7518450" y="2625650"/>
            <a:ext cx="13407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279" name="Google Shape;279;p34"/>
          <p:cNvSpPr txBox="1"/>
          <p:nvPr>
            <p:ph idx="7"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80" name="Google Shape;280;p34"/>
          <p:cNvSpPr txBox="1"/>
          <p:nvPr>
            <p:ph idx="8"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 Alt 2">
  <p:cSld name="BLANK_1_1_1_1_1_1_1_1_1_1_1_1_1_1_1_1_1_3">
    <p:spTree>
      <p:nvGrpSpPr>
        <p:cNvPr id="281" name="Shape 281"/>
        <p:cNvGrpSpPr/>
        <p:nvPr/>
      </p:nvGrpSpPr>
      <p:grpSpPr>
        <a:xfrm>
          <a:off x="0" y="0"/>
          <a:ext cx="0" cy="0"/>
          <a:chOff x="0" y="0"/>
          <a:chExt cx="0" cy="0"/>
        </a:xfrm>
      </p:grpSpPr>
      <p:sp>
        <p:nvSpPr>
          <p:cNvPr id="282" name="Google Shape;282;p35"/>
          <p:cNvSpPr txBox="1"/>
          <p:nvPr>
            <p:ph idx="1" type="body"/>
          </p:nvPr>
        </p:nvSpPr>
        <p:spPr>
          <a:xfrm>
            <a:off x="1883800" y="2695375"/>
            <a:ext cx="1564500" cy="1273500"/>
          </a:xfrm>
          <a:prstGeom prst="rect">
            <a:avLst/>
          </a:prstGeom>
        </p:spPr>
        <p:txBody>
          <a:bodyPr anchorCtr="0" anchor="t" bIns="0" lIns="0" spcFirstLastPara="1" rIns="0"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83" name="Google Shape;283;p35"/>
          <p:cNvSpPr txBox="1"/>
          <p:nvPr>
            <p:ph idx="2" type="body"/>
          </p:nvPr>
        </p:nvSpPr>
        <p:spPr>
          <a:xfrm>
            <a:off x="3571625" y="2695375"/>
            <a:ext cx="1564500" cy="1273500"/>
          </a:xfrm>
          <a:prstGeom prst="rect">
            <a:avLst/>
          </a:prstGeom>
        </p:spPr>
        <p:txBody>
          <a:bodyPr anchorCtr="0" anchor="t" bIns="0" lIns="0" spcFirstLastPara="1" rIns="91425"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84" name="Google Shape;284;p35"/>
          <p:cNvSpPr txBox="1"/>
          <p:nvPr>
            <p:ph idx="3" type="body"/>
          </p:nvPr>
        </p:nvSpPr>
        <p:spPr>
          <a:xfrm>
            <a:off x="5500650" y="2695375"/>
            <a:ext cx="1564500" cy="1273500"/>
          </a:xfrm>
          <a:prstGeom prst="rect">
            <a:avLst/>
          </a:prstGeom>
        </p:spPr>
        <p:txBody>
          <a:bodyPr anchorCtr="0" anchor="t" bIns="0" lIns="0" spcFirstLastPara="1" rIns="0"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85" name="Google Shape;285;p35"/>
          <p:cNvSpPr txBox="1"/>
          <p:nvPr>
            <p:ph idx="4" type="body"/>
          </p:nvPr>
        </p:nvSpPr>
        <p:spPr>
          <a:xfrm>
            <a:off x="7188475" y="2695375"/>
            <a:ext cx="1564500" cy="1273500"/>
          </a:xfrm>
          <a:prstGeom prst="rect">
            <a:avLst/>
          </a:prstGeom>
        </p:spPr>
        <p:txBody>
          <a:bodyPr anchorCtr="0" anchor="t" bIns="0" lIns="0" spcFirstLastPara="1" rIns="91425"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86" name="Google Shape;286;p35"/>
          <p:cNvSpPr txBox="1"/>
          <p:nvPr>
            <p:ph idx="5" type="subTitle"/>
          </p:nvPr>
        </p:nvSpPr>
        <p:spPr>
          <a:xfrm>
            <a:off x="1883800" y="2406325"/>
            <a:ext cx="3207300" cy="1692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200"/>
              <a:buFont typeface="Outfit"/>
              <a:buNone/>
              <a:defRPr>
                <a:latin typeface="Outfit"/>
                <a:ea typeface="Outfit"/>
                <a:cs typeface="Outfit"/>
                <a:sym typeface="Outfit"/>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287" name="Google Shape;287;p35"/>
          <p:cNvSpPr/>
          <p:nvPr>
            <p:ph idx="6" type="pic"/>
          </p:nvPr>
        </p:nvSpPr>
        <p:spPr>
          <a:xfrm>
            <a:off x="1731400" y="967275"/>
            <a:ext cx="2064000" cy="1273500"/>
          </a:xfrm>
          <a:prstGeom prst="round2DiagRect">
            <a:avLst>
              <a:gd fmla="val 0" name="adj1"/>
              <a:gd fmla="val 16572" name="adj2"/>
            </a:avLst>
          </a:prstGeom>
          <a:noFill/>
          <a:ln>
            <a:noFill/>
          </a:ln>
        </p:spPr>
      </p:sp>
      <p:sp>
        <p:nvSpPr>
          <p:cNvPr id="288" name="Google Shape;288;p35"/>
          <p:cNvSpPr/>
          <p:nvPr>
            <p:ph idx="7" type="pic"/>
          </p:nvPr>
        </p:nvSpPr>
        <p:spPr>
          <a:xfrm>
            <a:off x="5348325" y="967275"/>
            <a:ext cx="2064000" cy="1273500"/>
          </a:xfrm>
          <a:prstGeom prst="round2DiagRect">
            <a:avLst>
              <a:gd fmla="val 0" name="adj1"/>
              <a:gd fmla="val 16572" name="adj2"/>
            </a:avLst>
          </a:prstGeom>
          <a:noFill/>
          <a:ln>
            <a:noFill/>
          </a:ln>
        </p:spPr>
      </p:sp>
      <p:sp>
        <p:nvSpPr>
          <p:cNvPr id="289" name="Google Shape;289;p35"/>
          <p:cNvSpPr txBox="1"/>
          <p:nvPr>
            <p:ph idx="8" type="subTitle"/>
          </p:nvPr>
        </p:nvSpPr>
        <p:spPr>
          <a:xfrm>
            <a:off x="5500650" y="2406325"/>
            <a:ext cx="3207300" cy="1692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1200"/>
              <a:buFont typeface="Outfit"/>
              <a:buNone/>
              <a:defRPr>
                <a:latin typeface="Outfit"/>
                <a:ea typeface="Outfit"/>
                <a:cs typeface="Outfit"/>
                <a:sym typeface="Outfit"/>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290" name="Google Shape;290;p35"/>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91" name="Google Shape;291;p35"/>
          <p:cNvSpPr txBox="1"/>
          <p:nvPr>
            <p:ph idx="9"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292" name="Google Shape;292;p35"/>
          <p:cNvSpPr txBox="1"/>
          <p:nvPr>
            <p:ph idx="1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p:cSld name="CUSTOM">
    <p:bg>
      <p:bgPr>
        <a:solidFill>
          <a:schemeClr val="lt2"/>
        </a:solidFill>
      </p:bgPr>
    </p:bg>
    <p:spTree>
      <p:nvGrpSpPr>
        <p:cNvPr id="293" name="Shape 293"/>
        <p:cNvGrpSpPr/>
        <p:nvPr/>
      </p:nvGrpSpPr>
      <p:grpSpPr>
        <a:xfrm>
          <a:off x="0" y="0"/>
          <a:ext cx="0" cy="0"/>
          <a:chOff x="0" y="0"/>
          <a:chExt cx="0" cy="0"/>
        </a:xfrm>
      </p:grpSpPr>
      <p:sp>
        <p:nvSpPr>
          <p:cNvPr id="294" name="Google Shape;294;p36"/>
          <p:cNvSpPr txBox="1"/>
          <p:nvPr>
            <p:ph idx="1" type="subTitle"/>
          </p:nvPr>
        </p:nvSpPr>
        <p:spPr>
          <a:xfrm>
            <a:off x="6794975"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295" name="Google Shape;295;p36"/>
          <p:cNvSpPr/>
          <p:nvPr>
            <p:ph idx="2" type="pic"/>
          </p:nvPr>
        </p:nvSpPr>
        <p:spPr>
          <a:xfrm>
            <a:off x="2455025" y="1980250"/>
            <a:ext cx="2064000" cy="1122300"/>
          </a:xfrm>
          <a:prstGeom prst="round2SameRect">
            <a:avLst>
              <a:gd fmla="val 16667" name="adj1"/>
              <a:gd fmla="val 0" name="adj2"/>
            </a:avLst>
          </a:prstGeom>
          <a:noFill/>
          <a:ln>
            <a:noFill/>
          </a:ln>
        </p:spPr>
      </p:sp>
      <p:sp>
        <p:nvSpPr>
          <p:cNvPr id="296" name="Google Shape;296;p36"/>
          <p:cNvSpPr txBox="1"/>
          <p:nvPr>
            <p:ph idx="3" type="subTitle"/>
          </p:nvPr>
        </p:nvSpPr>
        <p:spPr>
          <a:xfrm>
            <a:off x="2455025"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297" name="Google Shape;297;p36"/>
          <p:cNvSpPr/>
          <p:nvPr>
            <p:ph idx="4" type="pic"/>
          </p:nvPr>
        </p:nvSpPr>
        <p:spPr>
          <a:xfrm>
            <a:off x="4625000" y="1980250"/>
            <a:ext cx="2064000" cy="1122300"/>
          </a:xfrm>
          <a:prstGeom prst="round2SameRect">
            <a:avLst>
              <a:gd fmla="val 16667" name="adj1"/>
              <a:gd fmla="val 0" name="adj2"/>
            </a:avLst>
          </a:prstGeom>
          <a:noFill/>
          <a:ln>
            <a:noFill/>
          </a:ln>
        </p:spPr>
      </p:sp>
      <p:sp>
        <p:nvSpPr>
          <p:cNvPr id="298" name="Google Shape;298;p36"/>
          <p:cNvSpPr txBox="1"/>
          <p:nvPr>
            <p:ph idx="5" type="subTitle"/>
          </p:nvPr>
        </p:nvSpPr>
        <p:spPr>
          <a:xfrm>
            <a:off x="4625000"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299" name="Google Shape;299;p36"/>
          <p:cNvSpPr/>
          <p:nvPr>
            <p:ph idx="6" type="pic"/>
          </p:nvPr>
        </p:nvSpPr>
        <p:spPr>
          <a:xfrm>
            <a:off x="285050" y="1980250"/>
            <a:ext cx="2064000" cy="1122300"/>
          </a:xfrm>
          <a:prstGeom prst="round2SameRect">
            <a:avLst>
              <a:gd fmla="val 16667" name="adj1"/>
              <a:gd fmla="val 0" name="adj2"/>
            </a:avLst>
          </a:prstGeom>
          <a:noFill/>
          <a:ln>
            <a:noFill/>
          </a:ln>
        </p:spPr>
      </p:sp>
      <p:sp>
        <p:nvSpPr>
          <p:cNvPr id="300" name="Google Shape;300;p36"/>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01" name="Google Shape;301;p36"/>
          <p:cNvSpPr txBox="1"/>
          <p:nvPr>
            <p:ph idx="7" type="body"/>
          </p:nvPr>
        </p:nvSpPr>
        <p:spPr>
          <a:xfrm>
            <a:off x="284750"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02" name="Google Shape;302;p36"/>
          <p:cNvSpPr txBox="1"/>
          <p:nvPr>
            <p:ph idx="8" type="subTitle"/>
          </p:nvPr>
        </p:nvSpPr>
        <p:spPr>
          <a:xfrm>
            <a:off x="285050"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303" name="Google Shape;303;p36"/>
          <p:cNvSpPr txBox="1"/>
          <p:nvPr>
            <p:ph idx="9" type="body"/>
          </p:nvPr>
        </p:nvSpPr>
        <p:spPr>
          <a:xfrm>
            <a:off x="2454725"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04" name="Google Shape;304;p36"/>
          <p:cNvSpPr txBox="1"/>
          <p:nvPr>
            <p:ph idx="13" type="body"/>
          </p:nvPr>
        </p:nvSpPr>
        <p:spPr>
          <a:xfrm>
            <a:off x="4624700"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05" name="Google Shape;305;p36"/>
          <p:cNvSpPr txBox="1"/>
          <p:nvPr>
            <p:ph idx="14" type="body"/>
          </p:nvPr>
        </p:nvSpPr>
        <p:spPr>
          <a:xfrm>
            <a:off x="6794675"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306" name="Google Shape;306;p36"/>
          <p:cNvSpPr/>
          <p:nvPr>
            <p:ph idx="15" type="pic"/>
          </p:nvPr>
        </p:nvSpPr>
        <p:spPr>
          <a:xfrm>
            <a:off x="6794975" y="1980250"/>
            <a:ext cx="2064000" cy="1122300"/>
          </a:xfrm>
          <a:prstGeom prst="round2SameRect">
            <a:avLst>
              <a:gd fmla="val 16667" name="adj1"/>
              <a:gd fmla="val 0" name="adj2"/>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3">
  <p:cSld name="CUSTOM_3">
    <p:bg>
      <p:bgPr>
        <a:solidFill>
          <a:schemeClr val="lt2"/>
        </a:solidFill>
      </p:bgPr>
    </p:bg>
    <p:spTree>
      <p:nvGrpSpPr>
        <p:cNvPr id="307" name="Shape 307"/>
        <p:cNvGrpSpPr/>
        <p:nvPr/>
      </p:nvGrpSpPr>
      <p:grpSpPr>
        <a:xfrm>
          <a:off x="0" y="0"/>
          <a:ext cx="0" cy="0"/>
          <a:chOff x="0" y="0"/>
          <a:chExt cx="0" cy="0"/>
        </a:xfrm>
      </p:grpSpPr>
      <p:sp>
        <p:nvSpPr>
          <p:cNvPr id="308" name="Google Shape;308;p37"/>
          <p:cNvSpPr/>
          <p:nvPr>
            <p:ph idx="2" type="pic"/>
          </p:nvPr>
        </p:nvSpPr>
        <p:spPr>
          <a:xfrm>
            <a:off x="5965025" y="3740450"/>
            <a:ext cx="2894400" cy="1116900"/>
          </a:xfrm>
          <a:prstGeom prst="roundRect">
            <a:avLst>
              <a:gd fmla="val 13273" name="adj"/>
            </a:avLst>
          </a:prstGeom>
          <a:noFill/>
          <a:ln>
            <a:noFill/>
          </a:ln>
        </p:spPr>
      </p:sp>
      <p:sp>
        <p:nvSpPr>
          <p:cNvPr id="309" name="Google Shape;309;p37"/>
          <p:cNvSpPr/>
          <p:nvPr/>
        </p:nvSpPr>
        <p:spPr>
          <a:xfrm flipH="1" rot="10800000">
            <a:off x="575775" y="282975"/>
            <a:ext cx="7992600" cy="3457500"/>
          </a:xfrm>
          <a:prstGeom prst="round2DiagRect">
            <a:avLst>
              <a:gd fmla="val 9463"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310" name="Google Shape;310;p37"/>
          <p:cNvSpPr/>
          <p:nvPr/>
        </p:nvSpPr>
        <p:spPr>
          <a:xfrm flipH="1" rot="10800000">
            <a:off x="575775" y="3740475"/>
            <a:ext cx="5389200" cy="1116900"/>
          </a:xfrm>
          <a:prstGeom prst="round2DiagRect">
            <a:avLst>
              <a:gd fmla="val 16002"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311" name="Google Shape;311;p37"/>
          <p:cNvSpPr/>
          <p:nvPr/>
        </p:nvSpPr>
        <p:spPr>
          <a:xfrm rot="10800000">
            <a:off x="284775" y="282975"/>
            <a:ext cx="291000" cy="45744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312" name="Google Shape;312;p37"/>
          <p:cNvSpPr/>
          <p:nvPr/>
        </p:nvSpPr>
        <p:spPr>
          <a:xfrm rot="10800000">
            <a:off x="8568225" y="282900"/>
            <a:ext cx="291000" cy="3457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313" name="Google Shape;313;p37"/>
          <p:cNvSpPr txBox="1"/>
          <p:nvPr>
            <p:ph type="title"/>
          </p:nvPr>
        </p:nvSpPr>
        <p:spPr>
          <a:xfrm>
            <a:off x="917100" y="528525"/>
            <a:ext cx="7337100" cy="29121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4" name="Google Shape;314;p37"/>
          <p:cNvSpPr txBox="1"/>
          <p:nvPr>
            <p:ph idx="1" type="subTitle"/>
          </p:nvPr>
        </p:nvSpPr>
        <p:spPr>
          <a:xfrm>
            <a:off x="917100" y="3989175"/>
            <a:ext cx="4625100" cy="597900"/>
          </a:xfrm>
          <a:prstGeom prst="rect">
            <a:avLst/>
          </a:prstGeom>
        </p:spPr>
        <p:txBody>
          <a:bodyPr anchorCtr="0" anchor="t" bIns="0" lIns="0" spcFirstLastPara="1" rIns="0" wrap="square" tIns="0">
            <a:noAutofit/>
          </a:bodyPr>
          <a:lstStyle>
            <a:lvl1pPr lvl="0">
              <a:spcBef>
                <a:spcPts val="0"/>
              </a:spcBef>
              <a:spcAft>
                <a:spcPts val="0"/>
              </a:spcAft>
              <a:buSzPts val="1800"/>
              <a:buFont typeface="Outfit"/>
              <a:buNone/>
              <a:defRPr sz="1800">
                <a:latin typeface="Outfit"/>
                <a:ea typeface="Outfit"/>
                <a:cs typeface="Outfit"/>
                <a:sym typeface="Outfi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 Alt 1">
  <p:cSld name="CUSTOM_4">
    <p:bg>
      <p:bgPr>
        <a:solidFill>
          <a:schemeClr val="lt2"/>
        </a:solidFill>
      </p:bgPr>
    </p:bg>
    <p:spTree>
      <p:nvGrpSpPr>
        <p:cNvPr id="315" name="Shape 315"/>
        <p:cNvGrpSpPr/>
        <p:nvPr/>
      </p:nvGrpSpPr>
      <p:grpSpPr>
        <a:xfrm>
          <a:off x="0" y="0"/>
          <a:ext cx="0" cy="0"/>
          <a:chOff x="0" y="0"/>
          <a:chExt cx="0" cy="0"/>
        </a:xfrm>
      </p:grpSpPr>
      <p:sp>
        <p:nvSpPr>
          <p:cNvPr id="316" name="Google Shape;316;p38"/>
          <p:cNvSpPr/>
          <p:nvPr>
            <p:ph idx="2" type="pic"/>
          </p:nvPr>
        </p:nvSpPr>
        <p:spPr>
          <a:xfrm>
            <a:off x="717825" y="2478076"/>
            <a:ext cx="1197900" cy="1197900"/>
          </a:xfrm>
          <a:prstGeom prst="ellipse">
            <a:avLst/>
          </a:prstGeom>
          <a:noFill/>
          <a:ln cap="flat" cmpd="sng" w="9525">
            <a:solidFill>
              <a:schemeClr val="lt2"/>
            </a:solidFill>
            <a:prstDash val="solid"/>
            <a:round/>
            <a:headEnd len="sm" w="sm" type="none"/>
            <a:tailEnd len="sm" w="sm" type="none"/>
          </a:ln>
        </p:spPr>
      </p:sp>
      <p:sp>
        <p:nvSpPr>
          <p:cNvPr id="317" name="Google Shape;317;p38"/>
          <p:cNvSpPr/>
          <p:nvPr>
            <p:ph idx="3" type="pic"/>
          </p:nvPr>
        </p:nvSpPr>
        <p:spPr>
          <a:xfrm>
            <a:off x="2887875" y="2478076"/>
            <a:ext cx="1197900" cy="1197900"/>
          </a:xfrm>
          <a:prstGeom prst="ellipse">
            <a:avLst/>
          </a:prstGeom>
          <a:noFill/>
          <a:ln cap="flat" cmpd="sng" w="9525">
            <a:solidFill>
              <a:schemeClr val="lt2"/>
            </a:solidFill>
            <a:prstDash val="solid"/>
            <a:round/>
            <a:headEnd len="sm" w="sm" type="none"/>
            <a:tailEnd len="sm" w="sm" type="none"/>
          </a:ln>
        </p:spPr>
      </p:sp>
      <p:sp>
        <p:nvSpPr>
          <p:cNvPr id="318" name="Google Shape;318;p38"/>
          <p:cNvSpPr/>
          <p:nvPr>
            <p:ph idx="4" type="pic"/>
          </p:nvPr>
        </p:nvSpPr>
        <p:spPr>
          <a:xfrm>
            <a:off x="5057925" y="2478076"/>
            <a:ext cx="1197900" cy="1197900"/>
          </a:xfrm>
          <a:prstGeom prst="ellipse">
            <a:avLst/>
          </a:prstGeom>
          <a:noFill/>
          <a:ln cap="flat" cmpd="sng" w="9525">
            <a:solidFill>
              <a:schemeClr val="lt2"/>
            </a:solidFill>
            <a:prstDash val="solid"/>
            <a:round/>
            <a:headEnd len="sm" w="sm" type="none"/>
            <a:tailEnd len="sm" w="sm" type="none"/>
          </a:ln>
        </p:spPr>
      </p:sp>
      <p:sp>
        <p:nvSpPr>
          <p:cNvPr id="319" name="Google Shape;319;p38"/>
          <p:cNvSpPr/>
          <p:nvPr>
            <p:ph idx="5" type="pic"/>
          </p:nvPr>
        </p:nvSpPr>
        <p:spPr>
          <a:xfrm>
            <a:off x="7227975" y="2478076"/>
            <a:ext cx="1197900" cy="1197900"/>
          </a:xfrm>
          <a:prstGeom prst="ellipse">
            <a:avLst/>
          </a:prstGeom>
          <a:noFill/>
          <a:ln cap="flat" cmpd="sng" w="9525">
            <a:solidFill>
              <a:schemeClr val="lt2"/>
            </a:solidFill>
            <a:prstDash val="solid"/>
            <a:round/>
            <a:headEnd len="sm" w="sm" type="none"/>
            <a:tailEnd len="sm" w="sm" type="none"/>
          </a:ln>
        </p:spPr>
      </p:sp>
      <p:sp>
        <p:nvSpPr>
          <p:cNvPr id="320" name="Google Shape;320;p38"/>
          <p:cNvSpPr txBox="1"/>
          <p:nvPr>
            <p:ph idx="1" type="subTitle"/>
          </p:nvPr>
        </p:nvSpPr>
        <p:spPr>
          <a:xfrm>
            <a:off x="284775"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SzPts val="1800"/>
              <a:buNone/>
              <a:defRPr b="1" sz="18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21" name="Google Shape;321;p38"/>
          <p:cNvSpPr txBox="1"/>
          <p:nvPr>
            <p:ph idx="6" type="subTitle"/>
          </p:nvPr>
        </p:nvSpPr>
        <p:spPr>
          <a:xfrm>
            <a:off x="2454825"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1"/>
              </a:buClr>
              <a:buSzPts val="1800"/>
              <a:buNone/>
              <a:defRPr b="1" sz="1800"/>
            </a:lvl1pPr>
            <a:lvl2pPr lvl="1">
              <a:lnSpc>
                <a:spcPct val="90000"/>
              </a:lnSpc>
              <a:spcBef>
                <a:spcPts val="0"/>
              </a:spcBef>
              <a:spcAft>
                <a:spcPts val="0"/>
              </a:spcAft>
              <a:buSzPts val="1200"/>
              <a:buNone/>
              <a:defRPr/>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a:lvl4pPr>
            <a:lvl5pPr lvl="4">
              <a:lnSpc>
                <a:spcPct val="90000"/>
              </a:lnSpc>
              <a:spcBef>
                <a:spcPts val="0"/>
              </a:spcBef>
              <a:spcAft>
                <a:spcPts val="0"/>
              </a:spcAft>
              <a:buSzPts val="1200"/>
              <a:buNone/>
              <a:defRPr/>
            </a:lvl5pPr>
            <a:lvl6pPr lvl="5">
              <a:lnSpc>
                <a:spcPct val="90000"/>
              </a:lnSpc>
              <a:spcBef>
                <a:spcPts val="0"/>
              </a:spcBef>
              <a:spcAft>
                <a:spcPts val="0"/>
              </a:spcAft>
              <a:buSzPts val="1200"/>
              <a:buNone/>
              <a:defRPr/>
            </a:lvl6pPr>
            <a:lvl7pPr lvl="6">
              <a:lnSpc>
                <a:spcPct val="90000"/>
              </a:lnSpc>
              <a:spcBef>
                <a:spcPts val="0"/>
              </a:spcBef>
              <a:spcAft>
                <a:spcPts val="0"/>
              </a:spcAft>
              <a:buSzPts val="1200"/>
              <a:buNone/>
              <a:defRPr/>
            </a:lvl7pPr>
            <a:lvl8pPr lvl="7">
              <a:lnSpc>
                <a:spcPct val="90000"/>
              </a:lnSpc>
              <a:spcBef>
                <a:spcPts val="0"/>
              </a:spcBef>
              <a:spcAft>
                <a:spcPts val="0"/>
              </a:spcAft>
              <a:buSzPts val="1200"/>
              <a:buNone/>
              <a:defRPr/>
            </a:lvl8pPr>
            <a:lvl9pPr lvl="8">
              <a:lnSpc>
                <a:spcPct val="90000"/>
              </a:lnSpc>
              <a:spcBef>
                <a:spcPts val="0"/>
              </a:spcBef>
              <a:spcAft>
                <a:spcPts val="0"/>
              </a:spcAft>
              <a:buSzPts val="1200"/>
              <a:buNone/>
              <a:defRPr/>
            </a:lvl9pPr>
          </a:lstStyle>
          <a:p/>
        </p:txBody>
      </p:sp>
      <p:sp>
        <p:nvSpPr>
          <p:cNvPr id="322" name="Google Shape;322;p38"/>
          <p:cNvSpPr txBox="1"/>
          <p:nvPr>
            <p:ph idx="7" type="subTitle"/>
          </p:nvPr>
        </p:nvSpPr>
        <p:spPr>
          <a:xfrm>
            <a:off x="4624863"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1"/>
              </a:buClr>
              <a:buSzPts val="1800"/>
              <a:buNone/>
              <a:defRPr b="1" sz="1800"/>
            </a:lvl1pPr>
            <a:lvl2pPr lvl="1">
              <a:lnSpc>
                <a:spcPct val="90000"/>
              </a:lnSpc>
              <a:spcBef>
                <a:spcPts val="0"/>
              </a:spcBef>
              <a:spcAft>
                <a:spcPts val="0"/>
              </a:spcAft>
              <a:buSzPts val="1200"/>
              <a:buNone/>
              <a:defRPr/>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a:lvl4pPr>
            <a:lvl5pPr lvl="4">
              <a:lnSpc>
                <a:spcPct val="90000"/>
              </a:lnSpc>
              <a:spcBef>
                <a:spcPts val="0"/>
              </a:spcBef>
              <a:spcAft>
                <a:spcPts val="0"/>
              </a:spcAft>
              <a:buSzPts val="1200"/>
              <a:buNone/>
              <a:defRPr/>
            </a:lvl5pPr>
            <a:lvl6pPr lvl="5">
              <a:lnSpc>
                <a:spcPct val="90000"/>
              </a:lnSpc>
              <a:spcBef>
                <a:spcPts val="0"/>
              </a:spcBef>
              <a:spcAft>
                <a:spcPts val="0"/>
              </a:spcAft>
              <a:buSzPts val="1200"/>
              <a:buNone/>
              <a:defRPr/>
            </a:lvl6pPr>
            <a:lvl7pPr lvl="6">
              <a:lnSpc>
                <a:spcPct val="90000"/>
              </a:lnSpc>
              <a:spcBef>
                <a:spcPts val="0"/>
              </a:spcBef>
              <a:spcAft>
                <a:spcPts val="0"/>
              </a:spcAft>
              <a:buSzPts val="1200"/>
              <a:buNone/>
              <a:defRPr/>
            </a:lvl7pPr>
            <a:lvl8pPr lvl="7">
              <a:lnSpc>
                <a:spcPct val="90000"/>
              </a:lnSpc>
              <a:spcBef>
                <a:spcPts val="0"/>
              </a:spcBef>
              <a:spcAft>
                <a:spcPts val="0"/>
              </a:spcAft>
              <a:buSzPts val="1200"/>
              <a:buNone/>
              <a:defRPr/>
            </a:lvl8pPr>
            <a:lvl9pPr lvl="8">
              <a:lnSpc>
                <a:spcPct val="90000"/>
              </a:lnSpc>
              <a:spcBef>
                <a:spcPts val="0"/>
              </a:spcBef>
              <a:spcAft>
                <a:spcPts val="0"/>
              </a:spcAft>
              <a:buSzPts val="1200"/>
              <a:buNone/>
              <a:defRPr/>
            </a:lvl9pPr>
          </a:lstStyle>
          <a:p/>
        </p:txBody>
      </p:sp>
      <p:sp>
        <p:nvSpPr>
          <p:cNvPr id="323" name="Google Shape;323;p38"/>
          <p:cNvSpPr txBox="1"/>
          <p:nvPr>
            <p:ph idx="8" type="subTitle"/>
          </p:nvPr>
        </p:nvSpPr>
        <p:spPr>
          <a:xfrm>
            <a:off x="6794913"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2"/>
              </a:buClr>
              <a:buSzPts val="1800"/>
              <a:buNone/>
              <a:defRPr b="1" sz="1800">
                <a:solidFill>
                  <a:schemeClr val="lt2"/>
                </a:solidFill>
              </a:defRPr>
            </a:lvl1pPr>
            <a:lvl2pPr lvl="1">
              <a:lnSpc>
                <a:spcPct val="90000"/>
              </a:lnSpc>
              <a:spcBef>
                <a:spcPts val="0"/>
              </a:spcBef>
              <a:spcAft>
                <a:spcPts val="0"/>
              </a:spcAft>
              <a:buClr>
                <a:schemeClr val="lt2"/>
              </a:buClr>
              <a:buSzPts val="1200"/>
              <a:buNone/>
              <a:defRPr>
                <a:solidFill>
                  <a:schemeClr val="lt2"/>
                </a:solidFill>
              </a:defRPr>
            </a:lvl2pPr>
            <a:lvl3pPr lvl="2">
              <a:lnSpc>
                <a:spcPct val="90000"/>
              </a:lnSpc>
              <a:spcBef>
                <a:spcPts val="0"/>
              </a:spcBef>
              <a:spcAft>
                <a:spcPts val="0"/>
              </a:spcAft>
              <a:buClr>
                <a:schemeClr val="lt2"/>
              </a:buClr>
              <a:buSzPts val="1200"/>
              <a:buNone/>
              <a:defRPr>
                <a:solidFill>
                  <a:schemeClr val="lt2"/>
                </a:solidFill>
              </a:defRPr>
            </a:lvl3pPr>
            <a:lvl4pPr lvl="3">
              <a:lnSpc>
                <a:spcPct val="90000"/>
              </a:lnSpc>
              <a:spcBef>
                <a:spcPts val="0"/>
              </a:spcBef>
              <a:spcAft>
                <a:spcPts val="0"/>
              </a:spcAft>
              <a:buClr>
                <a:schemeClr val="lt2"/>
              </a:buClr>
              <a:buSzPts val="1200"/>
              <a:buNone/>
              <a:defRPr>
                <a:solidFill>
                  <a:schemeClr val="lt2"/>
                </a:solidFill>
              </a:defRPr>
            </a:lvl4pPr>
            <a:lvl5pPr lvl="4">
              <a:lnSpc>
                <a:spcPct val="90000"/>
              </a:lnSpc>
              <a:spcBef>
                <a:spcPts val="0"/>
              </a:spcBef>
              <a:spcAft>
                <a:spcPts val="0"/>
              </a:spcAft>
              <a:buClr>
                <a:schemeClr val="lt2"/>
              </a:buClr>
              <a:buSzPts val="1200"/>
              <a:buNone/>
              <a:defRPr>
                <a:solidFill>
                  <a:schemeClr val="lt2"/>
                </a:solidFill>
              </a:defRPr>
            </a:lvl5pPr>
            <a:lvl6pPr lvl="5">
              <a:lnSpc>
                <a:spcPct val="90000"/>
              </a:lnSpc>
              <a:spcBef>
                <a:spcPts val="0"/>
              </a:spcBef>
              <a:spcAft>
                <a:spcPts val="0"/>
              </a:spcAft>
              <a:buClr>
                <a:schemeClr val="lt2"/>
              </a:buClr>
              <a:buSzPts val="1200"/>
              <a:buNone/>
              <a:defRPr>
                <a:solidFill>
                  <a:schemeClr val="lt2"/>
                </a:solidFill>
              </a:defRPr>
            </a:lvl6pPr>
            <a:lvl7pPr lvl="6">
              <a:lnSpc>
                <a:spcPct val="90000"/>
              </a:lnSpc>
              <a:spcBef>
                <a:spcPts val="0"/>
              </a:spcBef>
              <a:spcAft>
                <a:spcPts val="0"/>
              </a:spcAft>
              <a:buClr>
                <a:schemeClr val="lt2"/>
              </a:buClr>
              <a:buSzPts val="1200"/>
              <a:buNone/>
              <a:defRPr>
                <a:solidFill>
                  <a:schemeClr val="lt2"/>
                </a:solidFill>
              </a:defRPr>
            </a:lvl7pPr>
            <a:lvl8pPr lvl="7">
              <a:lnSpc>
                <a:spcPct val="90000"/>
              </a:lnSpc>
              <a:spcBef>
                <a:spcPts val="0"/>
              </a:spcBef>
              <a:spcAft>
                <a:spcPts val="0"/>
              </a:spcAft>
              <a:buClr>
                <a:schemeClr val="lt2"/>
              </a:buClr>
              <a:buSzPts val="1200"/>
              <a:buNone/>
              <a:defRPr>
                <a:solidFill>
                  <a:schemeClr val="lt2"/>
                </a:solidFill>
              </a:defRPr>
            </a:lvl8pPr>
            <a:lvl9pPr lvl="8">
              <a:lnSpc>
                <a:spcPct val="90000"/>
              </a:lnSpc>
              <a:spcBef>
                <a:spcPts val="0"/>
              </a:spcBef>
              <a:spcAft>
                <a:spcPts val="0"/>
              </a:spcAft>
              <a:buClr>
                <a:schemeClr val="lt2"/>
              </a:buClr>
              <a:buSzPts val="1200"/>
              <a:buNone/>
              <a:defRPr>
                <a:solidFill>
                  <a:schemeClr val="lt2"/>
                </a:solidFill>
              </a:defRPr>
            </a:lvl9pPr>
          </a:lstStyle>
          <a:p/>
        </p:txBody>
      </p:sp>
      <p:sp>
        <p:nvSpPr>
          <p:cNvPr id="324" name="Google Shape;324;p38"/>
          <p:cNvSpPr txBox="1"/>
          <p:nvPr>
            <p:ph idx="9" type="subTitle"/>
          </p:nvPr>
        </p:nvSpPr>
        <p:spPr>
          <a:xfrm>
            <a:off x="28477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25" name="Google Shape;325;p38"/>
          <p:cNvSpPr txBox="1"/>
          <p:nvPr>
            <p:ph idx="13" type="subTitle"/>
          </p:nvPr>
        </p:nvSpPr>
        <p:spPr>
          <a:xfrm>
            <a:off x="245482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26" name="Google Shape;326;p38"/>
          <p:cNvSpPr txBox="1"/>
          <p:nvPr>
            <p:ph idx="14" type="subTitle"/>
          </p:nvPr>
        </p:nvSpPr>
        <p:spPr>
          <a:xfrm>
            <a:off x="462487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27" name="Google Shape;327;p38"/>
          <p:cNvSpPr txBox="1"/>
          <p:nvPr>
            <p:ph idx="15" type="subTitle"/>
          </p:nvPr>
        </p:nvSpPr>
        <p:spPr>
          <a:xfrm>
            <a:off x="679492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Clr>
                <a:schemeClr val="lt2"/>
              </a:buClr>
              <a:buSzPts val="1000"/>
              <a:buNone/>
              <a:defRPr sz="1000">
                <a:solidFill>
                  <a:schemeClr val="lt2"/>
                </a:solidFill>
              </a:defRPr>
            </a:lvl1pPr>
            <a:lvl2pPr lvl="1">
              <a:spcBef>
                <a:spcPts val="0"/>
              </a:spcBef>
              <a:spcAft>
                <a:spcPts val="0"/>
              </a:spcAft>
              <a:buClr>
                <a:schemeClr val="lt2"/>
              </a:buClr>
              <a:buSzPts val="1200"/>
              <a:buNone/>
              <a:defRPr>
                <a:solidFill>
                  <a:schemeClr val="lt2"/>
                </a:solidFill>
              </a:defRPr>
            </a:lvl2pPr>
            <a:lvl3pPr lvl="2">
              <a:spcBef>
                <a:spcPts val="0"/>
              </a:spcBef>
              <a:spcAft>
                <a:spcPts val="0"/>
              </a:spcAft>
              <a:buClr>
                <a:schemeClr val="lt2"/>
              </a:buClr>
              <a:buSzPts val="1200"/>
              <a:buNone/>
              <a:defRPr>
                <a:solidFill>
                  <a:schemeClr val="lt2"/>
                </a:solidFill>
              </a:defRPr>
            </a:lvl3pPr>
            <a:lvl4pPr lvl="3">
              <a:spcBef>
                <a:spcPts val="0"/>
              </a:spcBef>
              <a:spcAft>
                <a:spcPts val="0"/>
              </a:spcAft>
              <a:buClr>
                <a:schemeClr val="lt2"/>
              </a:buClr>
              <a:buSzPts val="1200"/>
              <a:buNone/>
              <a:defRPr>
                <a:solidFill>
                  <a:schemeClr val="lt2"/>
                </a:solidFill>
              </a:defRPr>
            </a:lvl4pPr>
            <a:lvl5pPr lvl="4">
              <a:spcBef>
                <a:spcPts val="0"/>
              </a:spcBef>
              <a:spcAft>
                <a:spcPts val="0"/>
              </a:spcAft>
              <a:buClr>
                <a:schemeClr val="lt2"/>
              </a:buClr>
              <a:buSzPts val="1200"/>
              <a:buNone/>
              <a:defRPr>
                <a:solidFill>
                  <a:schemeClr val="lt2"/>
                </a:solidFill>
              </a:defRPr>
            </a:lvl5pPr>
            <a:lvl6pPr lvl="5">
              <a:spcBef>
                <a:spcPts val="0"/>
              </a:spcBef>
              <a:spcAft>
                <a:spcPts val="0"/>
              </a:spcAft>
              <a:buClr>
                <a:schemeClr val="lt2"/>
              </a:buClr>
              <a:buSzPts val="1200"/>
              <a:buNone/>
              <a:defRPr>
                <a:solidFill>
                  <a:schemeClr val="lt2"/>
                </a:solidFill>
              </a:defRPr>
            </a:lvl6pPr>
            <a:lvl7pPr lvl="6">
              <a:spcBef>
                <a:spcPts val="0"/>
              </a:spcBef>
              <a:spcAft>
                <a:spcPts val="0"/>
              </a:spcAft>
              <a:buClr>
                <a:schemeClr val="lt2"/>
              </a:buClr>
              <a:buSzPts val="1200"/>
              <a:buNone/>
              <a:defRPr>
                <a:solidFill>
                  <a:schemeClr val="lt2"/>
                </a:solidFill>
              </a:defRPr>
            </a:lvl7pPr>
            <a:lvl8pPr lvl="7">
              <a:spcBef>
                <a:spcPts val="0"/>
              </a:spcBef>
              <a:spcAft>
                <a:spcPts val="0"/>
              </a:spcAft>
              <a:buClr>
                <a:schemeClr val="lt2"/>
              </a:buClr>
              <a:buSzPts val="1200"/>
              <a:buNone/>
              <a:defRPr>
                <a:solidFill>
                  <a:schemeClr val="lt2"/>
                </a:solidFill>
              </a:defRPr>
            </a:lvl8pPr>
            <a:lvl9pPr lvl="8">
              <a:spcBef>
                <a:spcPts val="0"/>
              </a:spcBef>
              <a:spcAft>
                <a:spcPts val="0"/>
              </a:spcAft>
              <a:buClr>
                <a:schemeClr val="lt2"/>
              </a:buClr>
              <a:buSzPts val="1200"/>
              <a:buNone/>
              <a:defRPr>
                <a:solidFill>
                  <a:schemeClr val="lt2"/>
                </a:solidFill>
              </a:defRPr>
            </a:lvl9pPr>
          </a:lstStyle>
          <a:p/>
        </p:txBody>
      </p:sp>
      <p:sp>
        <p:nvSpPr>
          <p:cNvPr id="328" name="Google Shape;328;p38"/>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 Alt 2">
  <p:cSld name="CUSTOM_12">
    <p:spTree>
      <p:nvGrpSpPr>
        <p:cNvPr id="329" name="Shape 329"/>
        <p:cNvGrpSpPr/>
        <p:nvPr/>
      </p:nvGrpSpPr>
      <p:grpSpPr>
        <a:xfrm>
          <a:off x="0" y="0"/>
          <a:ext cx="0" cy="0"/>
          <a:chOff x="0" y="0"/>
          <a:chExt cx="0" cy="0"/>
        </a:xfrm>
      </p:grpSpPr>
      <p:sp>
        <p:nvSpPr>
          <p:cNvPr id="330" name="Google Shape;330;p39"/>
          <p:cNvSpPr txBox="1"/>
          <p:nvPr>
            <p:ph type="title"/>
          </p:nvPr>
        </p:nvSpPr>
        <p:spPr>
          <a:xfrm>
            <a:off x="3901500" y="1277850"/>
            <a:ext cx="1157700" cy="1010400"/>
          </a:xfrm>
          <a:prstGeom prst="rect">
            <a:avLst/>
          </a:prstGeom>
        </p:spPr>
        <p:txBody>
          <a:bodyPr anchorCtr="0" anchor="t" bIns="0" lIns="164575" spcFirstLastPara="1" rIns="91425" wrap="square" tIns="164575">
            <a:spAutoFit/>
          </a:bodyPr>
          <a:lstStyle>
            <a:lvl1pPr lvl="0">
              <a:lnSpc>
                <a:spcPct val="100000"/>
              </a:lnSpc>
              <a:spcBef>
                <a:spcPts val="0"/>
              </a:spcBef>
              <a:spcAft>
                <a:spcPts val="0"/>
              </a:spcAft>
              <a:buNone/>
              <a:defRPr sz="10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331" name="Google Shape;331;p39"/>
          <p:cNvSpPr/>
          <p:nvPr>
            <p:ph idx="2" type="pic"/>
          </p:nvPr>
        </p:nvSpPr>
        <p:spPr>
          <a:xfrm>
            <a:off x="1731450" y="1277775"/>
            <a:ext cx="2062500" cy="3352200"/>
          </a:xfrm>
          <a:prstGeom prst="roundRect">
            <a:avLst>
              <a:gd fmla="val 10994" name="adj"/>
            </a:avLst>
          </a:prstGeom>
          <a:noFill/>
          <a:ln>
            <a:noFill/>
          </a:ln>
        </p:spPr>
      </p:sp>
      <p:sp>
        <p:nvSpPr>
          <p:cNvPr id="332" name="Google Shape;332;p39"/>
          <p:cNvSpPr txBox="1"/>
          <p:nvPr>
            <p:ph idx="3"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33" name="Google Shape;333;p39"/>
          <p:cNvSpPr txBox="1"/>
          <p:nvPr>
            <p:ph idx="1" type="subTitle"/>
          </p:nvPr>
        </p:nvSpPr>
        <p:spPr>
          <a:xfrm>
            <a:off x="1729925" y="1430175"/>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34" name="Google Shape;334;p39"/>
          <p:cNvSpPr txBox="1"/>
          <p:nvPr>
            <p:ph idx="4" type="title"/>
          </p:nvPr>
        </p:nvSpPr>
        <p:spPr>
          <a:xfrm>
            <a:off x="6071550" y="2401575"/>
            <a:ext cx="27879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335" name="Google Shape;335;p39"/>
          <p:cNvSpPr txBox="1"/>
          <p:nvPr>
            <p:ph idx="5"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336" name="Google Shape;336;p39"/>
          <p:cNvSpPr txBox="1"/>
          <p:nvPr>
            <p:ph idx="6"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337" name="Google Shape;337;p39"/>
          <p:cNvSpPr txBox="1"/>
          <p:nvPr>
            <p:ph idx="7" type="subTitle"/>
          </p:nvPr>
        </p:nvSpPr>
        <p:spPr>
          <a:xfrm>
            <a:off x="4071675" y="3061794"/>
            <a:ext cx="1728300" cy="173100"/>
          </a:xfrm>
          <a:prstGeom prst="rect">
            <a:avLst/>
          </a:prstGeom>
        </p:spPr>
        <p:txBody>
          <a:bodyPr anchorCtr="0" anchor="t" bIns="0" lIns="0" spcFirstLastPara="1" rIns="0" wrap="square" tIns="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38" name="Google Shape;338;p39"/>
          <p:cNvSpPr txBox="1"/>
          <p:nvPr>
            <p:ph idx="8" type="subTitle"/>
          </p:nvPr>
        </p:nvSpPr>
        <p:spPr>
          <a:xfrm>
            <a:off x="4071675" y="2542375"/>
            <a:ext cx="1728300" cy="519300"/>
          </a:xfrm>
          <a:prstGeom prst="rect">
            <a:avLst/>
          </a:prstGeom>
        </p:spPr>
        <p:txBody>
          <a:bodyPr anchorCtr="0" anchor="t" bIns="0" lIns="0" spcFirstLastPara="1" rIns="0" wrap="square" tIns="0">
            <a:noAutofit/>
          </a:bodyPr>
          <a:lstStyle>
            <a:lvl1pPr lvl="0">
              <a:spcBef>
                <a:spcPts val="0"/>
              </a:spcBef>
              <a:spcAft>
                <a:spcPts val="0"/>
              </a:spcAft>
              <a:buNone/>
              <a:defRPr sz="3600">
                <a:latin typeface="Outfit"/>
                <a:ea typeface="Outfit"/>
                <a:cs typeface="Outfit"/>
                <a:sym typeface="Outfit"/>
              </a:defRPr>
            </a:lvl1pPr>
            <a:lvl2pPr lvl="1">
              <a:spcBef>
                <a:spcPts val="0"/>
              </a:spcBef>
              <a:spcAft>
                <a:spcPts val="0"/>
              </a:spcAft>
              <a:buSzPts val="3600"/>
              <a:buFont typeface="Outfit"/>
              <a:buNone/>
              <a:defRPr sz="3600">
                <a:latin typeface="Outfit"/>
                <a:ea typeface="Outfit"/>
                <a:cs typeface="Outfit"/>
                <a:sym typeface="Outfit"/>
              </a:defRPr>
            </a:lvl2pPr>
            <a:lvl3pPr lvl="2">
              <a:spcBef>
                <a:spcPts val="0"/>
              </a:spcBef>
              <a:spcAft>
                <a:spcPts val="0"/>
              </a:spcAft>
              <a:buSzPts val="3600"/>
              <a:buFont typeface="Outfit"/>
              <a:buNone/>
              <a:defRPr sz="3600">
                <a:latin typeface="Outfit"/>
                <a:ea typeface="Outfit"/>
                <a:cs typeface="Outfit"/>
                <a:sym typeface="Outfit"/>
              </a:defRPr>
            </a:lvl3pPr>
            <a:lvl4pPr lvl="3">
              <a:spcBef>
                <a:spcPts val="0"/>
              </a:spcBef>
              <a:spcAft>
                <a:spcPts val="0"/>
              </a:spcAft>
              <a:buSzPts val="3600"/>
              <a:buFont typeface="Outfit"/>
              <a:buNone/>
              <a:defRPr sz="3600">
                <a:latin typeface="Outfit"/>
                <a:ea typeface="Outfit"/>
                <a:cs typeface="Outfit"/>
                <a:sym typeface="Outfit"/>
              </a:defRPr>
            </a:lvl4pPr>
            <a:lvl5pPr lvl="4">
              <a:spcBef>
                <a:spcPts val="0"/>
              </a:spcBef>
              <a:spcAft>
                <a:spcPts val="0"/>
              </a:spcAft>
              <a:buSzPts val="3600"/>
              <a:buFont typeface="Outfit"/>
              <a:buNone/>
              <a:defRPr sz="3600">
                <a:latin typeface="Outfit"/>
                <a:ea typeface="Outfit"/>
                <a:cs typeface="Outfit"/>
                <a:sym typeface="Outfit"/>
              </a:defRPr>
            </a:lvl5pPr>
            <a:lvl6pPr lvl="5">
              <a:spcBef>
                <a:spcPts val="0"/>
              </a:spcBef>
              <a:spcAft>
                <a:spcPts val="0"/>
              </a:spcAft>
              <a:buSzPts val="3600"/>
              <a:buFont typeface="Outfit"/>
              <a:buNone/>
              <a:defRPr sz="3600">
                <a:latin typeface="Outfit"/>
                <a:ea typeface="Outfit"/>
                <a:cs typeface="Outfit"/>
                <a:sym typeface="Outfit"/>
              </a:defRPr>
            </a:lvl6pPr>
            <a:lvl7pPr lvl="6">
              <a:spcBef>
                <a:spcPts val="0"/>
              </a:spcBef>
              <a:spcAft>
                <a:spcPts val="0"/>
              </a:spcAft>
              <a:buSzPts val="3600"/>
              <a:buFont typeface="Outfit"/>
              <a:buNone/>
              <a:defRPr sz="3600">
                <a:latin typeface="Outfit"/>
                <a:ea typeface="Outfit"/>
                <a:cs typeface="Outfit"/>
                <a:sym typeface="Outfit"/>
              </a:defRPr>
            </a:lvl7pPr>
            <a:lvl8pPr lvl="7">
              <a:spcBef>
                <a:spcPts val="0"/>
              </a:spcBef>
              <a:spcAft>
                <a:spcPts val="0"/>
              </a:spcAft>
              <a:buSzPts val="3600"/>
              <a:buFont typeface="Outfit"/>
              <a:buNone/>
              <a:defRPr sz="3600">
                <a:latin typeface="Outfit"/>
                <a:ea typeface="Outfit"/>
                <a:cs typeface="Outfit"/>
                <a:sym typeface="Outfit"/>
              </a:defRPr>
            </a:lvl8pPr>
            <a:lvl9pPr lvl="8">
              <a:spcBef>
                <a:spcPts val="0"/>
              </a:spcBef>
              <a:spcAft>
                <a:spcPts val="0"/>
              </a:spcAft>
              <a:buSzPts val="3600"/>
              <a:buFont typeface="Outfit"/>
              <a:buNone/>
              <a:defRPr sz="3600">
                <a:latin typeface="Outfit"/>
                <a:ea typeface="Outfit"/>
                <a:cs typeface="Outfit"/>
                <a:sym typeface="Outfit"/>
              </a:defRPr>
            </a:lvl9pPr>
          </a:lstStyle>
          <a:p/>
        </p:txBody>
      </p:sp>
      <p:sp>
        <p:nvSpPr>
          <p:cNvPr id="339" name="Google Shape;339;p39"/>
          <p:cNvSpPr txBox="1"/>
          <p:nvPr>
            <p:ph idx="9" type="subTitle"/>
          </p:nvPr>
        </p:nvSpPr>
        <p:spPr>
          <a:xfrm>
            <a:off x="4071675" y="4178694"/>
            <a:ext cx="1728300" cy="173100"/>
          </a:xfrm>
          <a:prstGeom prst="rect">
            <a:avLst/>
          </a:prstGeom>
        </p:spPr>
        <p:txBody>
          <a:bodyPr anchorCtr="0" anchor="t" bIns="0" lIns="0" spcFirstLastPara="1" rIns="0" wrap="square" tIns="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40" name="Google Shape;340;p39"/>
          <p:cNvSpPr txBox="1"/>
          <p:nvPr>
            <p:ph idx="13" type="subTitle"/>
          </p:nvPr>
        </p:nvSpPr>
        <p:spPr>
          <a:xfrm>
            <a:off x="4071675" y="3659275"/>
            <a:ext cx="1728300" cy="519300"/>
          </a:xfrm>
          <a:prstGeom prst="rect">
            <a:avLst/>
          </a:prstGeom>
        </p:spPr>
        <p:txBody>
          <a:bodyPr anchorCtr="0" anchor="t" bIns="0" lIns="0" spcFirstLastPara="1" rIns="0" wrap="square" tIns="0">
            <a:noAutofit/>
          </a:bodyPr>
          <a:lstStyle>
            <a:lvl1pPr lvl="0">
              <a:spcBef>
                <a:spcPts val="0"/>
              </a:spcBef>
              <a:spcAft>
                <a:spcPts val="0"/>
              </a:spcAft>
              <a:buNone/>
              <a:defRPr sz="3600">
                <a:latin typeface="Outfit"/>
                <a:ea typeface="Outfit"/>
                <a:cs typeface="Outfit"/>
                <a:sym typeface="Outfit"/>
              </a:defRPr>
            </a:lvl1pPr>
            <a:lvl2pPr lvl="1">
              <a:spcBef>
                <a:spcPts val="0"/>
              </a:spcBef>
              <a:spcAft>
                <a:spcPts val="0"/>
              </a:spcAft>
              <a:buSzPts val="3600"/>
              <a:buFont typeface="Outfit"/>
              <a:buNone/>
              <a:defRPr sz="3600">
                <a:latin typeface="Outfit"/>
                <a:ea typeface="Outfit"/>
                <a:cs typeface="Outfit"/>
                <a:sym typeface="Outfit"/>
              </a:defRPr>
            </a:lvl2pPr>
            <a:lvl3pPr lvl="2">
              <a:spcBef>
                <a:spcPts val="0"/>
              </a:spcBef>
              <a:spcAft>
                <a:spcPts val="0"/>
              </a:spcAft>
              <a:buSzPts val="3600"/>
              <a:buFont typeface="Outfit"/>
              <a:buNone/>
              <a:defRPr sz="3600">
                <a:latin typeface="Outfit"/>
                <a:ea typeface="Outfit"/>
                <a:cs typeface="Outfit"/>
                <a:sym typeface="Outfit"/>
              </a:defRPr>
            </a:lvl3pPr>
            <a:lvl4pPr lvl="3">
              <a:spcBef>
                <a:spcPts val="0"/>
              </a:spcBef>
              <a:spcAft>
                <a:spcPts val="0"/>
              </a:spcAft>
              <a:buSzPts val="3600"/>
              <a:buFont typeface="Outfit"/>
              <a:buNone/>
              <a:defRPr sz="3600">
                <a:latin typeface="Outfit"/>
                <a:ea typeface="Outfit"/>
                <a:cs typeface="Outfit"/>
                <a:sym typeface="Outfit"/>
              </a:defRPr>
            </a:lvl4pPr>
            <a:lvl5pPr lvl="4">
              <a:spcBef>
                <a:spcPts val="0"/>
              </a:spcBef>
              <a:spcAft>
                <a:spcPts val="0"/>
              </a:spcAft>
              <a:buSzPts val="3600"/>
              <a:buFont typeface="Outfit"/>
              <a:buNone/>
              <a:defRPr sz="3600">
                <a:latin typeface="Outfit"/>
                <a:ea typeface="Outfit"/>
                <a:cs typeface="Outfit"/>
                <a:sym typeface="Outfit"/>
              </a:defRPr>
            </a:lvl5pPr>
            <a:lvl6pPr lvl="5">
              <a:spcBef>
                <a:spcPts val="0"/>
              </a:spcBef>
              <a:spcAft>
                <a:spcPts val="0"/>
              </a:spcAft>
              <a:buSzPts val="3600"/>
              <a:buFont typeface="Outfit"/>
              <a:buNone/>
              <a:defRPr sz="3600">
                <a:latin typeface="Outfit"/>
                <a:ea typeface="Outfit"/>
                <a:cs typeface="Outfit"/>
                <a:sym typeface="Outfit"/>
              </a:defRPr>
            </a:lvl6pPr>
            <a:lvl7pPr lvl="6">
              <a:spcBef>
                <a:spcPts val="0"/>
              </a:spcBef>
              <a:spcAft>
                <a:spcPts val="0"/>
              </a:spcAft>
              <a:buSzPts val="3600"/>
              <a:buFont typeface="Outfit"/>
              <a:buNone/>
              <a:defRPr sz="3600">
                <a:latin typeface="Outfit"/>
                <a:ea typeface="Outfit"/>
                <a:cs typeface="Outfit"/>
                <a:sym typeface="Outfit"/>
              </a:defRPr>
            </a:lvl7pPr>
            <a:lvl8pPr lvl="7">
              <a:spcBef>
                <a:spcPts val="0"/>
              </a:spcBef>
              <a:spcAft>
                <a:spcPts val="0"/>
              </a:spcAft>
              <a:buSzPts val="3600"/>
              <a:buFont typeface="Outfit"/>
              <a:buNone/>
              <a:defRPr sz="3600">
                <a:latin typeface="Outfit"/>
                <a:ea typeface="Outfit"/>
                <a:cs typeface="Outfit"/>
                <a:sym typeface="Outfit"/>
              </a:defRPr>
            </a:lvl8pPr>
            <a:lvl9pPr lvl="8">
              <a:spcBef>
                <a:spcPts val="0"/>
              </a:spcBef>
              <a:spcAft>
                <a:spcPts val="0"/>
              </a:spcAft>
              <a:buSzPts val="3600"/>
              <a:buFont typeface="Outfit"/>
              <a:buNone/>
              <a:defRPr sz="3600">
                <a:latin typeface="Outfit"/>
                <a:ea typeface="Outfit"/>
                <a:cs typeface="Outfit"/>
                <a:sym typeface="Outfi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able">
  <p:cSld name="CUSTOM_11">
    <p:spTree>
      <p:nvGrpSpPr>
        <p:cNvPr id="341" name="Shape 341"/>
        <p:cNvGrpSpPr/>
        <p:nvPr/>
      </p:nvGrpSpPr>
      <p:grpSpPr>
        <a:xfrm>
          <a:off x="0" y="0"/>
          <a:ext cx="0" cy="0"/>
          <a:chOff x="0" y="0"/>
          <a:chExt cx="0" cy="0"/>
        </a:xfrm>
      </p:grpSpPr>
      <p:sp>
        <p:nvSpPr>
          <p:cNvPr id="342" name="Google Shape;342;p40"/>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43" name="Google Shape;343;p40"/>
          <p:cNvSpPr txBox="1"/>
          <p:nvPr>
            <p:ph idx="1" type="subTitle"/>
          </p:nvPr>
        </p:nvSpPr>
        <p:spPr>
          <a:xfrm>
            <a:off x="24551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44" name="Google Shape;344;p40"/>
          <p:cNvSpPr txBox="1"/>
          <p:nvPr>
            <p:ph idx="2" type="subTitle"/>
          </p:nvPr>
        </p:nvSpPr>
        <p:spPr>
          <a:xfrm>
            <a:off x="46249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45" name="Google Shape;345;p40"/>
          <p:cNvSpPr txBox="1"/>
          <p:nvPr>
            <p:ph idx="3" type="subTitle"/>
          </p:nvPr>
        </p:nvSpPr>
        <p:spPr>
          <a:xfrm>
            <a:off x="67947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46" name="Google Shape;346;p40"/>
          <p:cNvSpPr txBox="1"/>
          <p:nvPr>
            <p:ph idx="4" type="subTitle"/>
          </p:nvPr>
        </p:nvSpPr>
        <p:spPr>
          <a:xfrm>
            <a:off x="391275" y="1661000"/>
            <a:ext cx="19575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47" name="Google Shape;347;p40"/>
          <p:cNvSpPr txBox="1"/>
          <p:nvPr>
            <p:ph idx="5" type="subTitle"/>
          </p:nvPr>
        </p:nvSpPr>
        <p:spPr>
          <a:xfrm>
            <a:off x="391275" y="2111375"/>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348" name="Google Shape;348;p40"/>
          <p:cNvSpPr txBox="1"/>
          <p:nvPr>
            <p:ph idx="6" type="subTitle"/>
          </p:nvPr>
        </p:nvSpPr>
        <p:spPr>
          <a:xfrm>
            <a:off x="391275" y="3160850"/>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349" name="Google Shape;349;p40"/>
          <p:cNvSpPr txBox="1"/>
          <p:nvPr>
            <p:ph idx="7" type="subTitle"/>
          </p:nvPr>
        </p:nvSpPr>
        <p:spPr>
          <a:xfrm>
            <a:off x="391275" y="4049675"/>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350" name="Google Shape;350;p40"/>
          <p:cNvSpPr txBox="1"/>
          <p:nvPr>
            <p:ph idx="8" type="subTitle"/>
          </p:nvPr>
        </p:nvSpPr>
        <p:spPr>
          <a:xfrm>
            <a:off x="2455100"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51" name="Google Shape;351;p40"/>
          <p:cNvSpPr txBox="1"/>
          <p:nvPr>
            <p:ph idx="9" type="subTitle"/>
          </p:nvPr>
        </p:nvSpPr>
        <p:spPr>
          <a:xfrm>
            <a:off x="2455100"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52" name="Google Shape;352;p40"/>
          <p:cNvSpPr txBox="1"/>
          <p:nvPr>
            <p:ph idx="13" type="subTitle"/>
          </p:nvPr>
        </p:nvSpPr>
        <p:spPr>
          <a:xfrm>
            <a:off x="2455100"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53" name="Google Shape;353;p40"/>
          <p:cNvSpPr txBox="1"/>
          <p:nvPr>
            <p:ph idx="14" type="subTitle"/>
          </p:nvPr>
        </p:nvSpPr>
        <p:spPr>
          <a:xfrm>
            <a:off x="4625425"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54" name="Google Shape;354;p40"/>
          <p:cNvSpPr txBox="1"/>
          <p:nvPr>
            <p:ph idx="15" type="subTitle"/>
          </p:nvPr>
        </p:nvSpPr>
        <p:spPr>
          <a:xfrm>
            <a:off x="4625425"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55" name="Google Shape;355;p40"/>
          <p:cNvSpPr txBox="1"/>
          <p:nvPr>
            <p:ph idx="16" type="subTitle"/>
          </p:nvPr>
        </p:nvSpPr>
        <p:spPr>
          <a:xfrm>
            <a:off x="4625425"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56" name="Google Shape;356;p40"/>
          <p:cNvSpPr txBox="1"/>
          <p:nvPr>
            <p:ph idx="17" type="subTitle"/>
          </p:nvPr>
        </p:nvSpPr>
        <p:spPr>
          <a:xfrm>
            <a:off x="6795750"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57" name="Google Shape;357;p40"/>
          <p:cNvSpPr txBox="1"/>
          <p:nvPr>
            <p:ph idx="18" type="subTitle"/>
          </p:nvPr>
        </p:nvSpPr>
        <p:spPr>
          <a:xfrm>
            <a:off x="6795750"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358" name="Google Shape;358;p40"/>
          <p:cNvSpPr txBox="1"/>
          <p:nvPr>
            <p:ph idx="19" type="subTitle"/>
          </p:nvPr>
        </p:nvSpPr>
        <p:spPr>
          <a:xfrm>
            <a:off x="6795750"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9" name="Shape 359"/>
        <p:cNvGrpSpPr/>
        <p:nvPr/>
      </p:nvGrpSpPr>
      <p:grpSpPr>
        <a:xfrm>
          <a:off x="0" y="0"/>
          <a:ext cx="0" cy="0"/>
          <a:chOff x="0" y="0"/>
          <a:chExt cx="0" cy="0"/>
        </a:xfrm>
      </p:grpSpPr>
      <p:sp>
        <p:nvSpPr>
          <p:cNvPr id="360" name="Google Shape;360;p4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61" name="Google Shape;361;p4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62" name="Shape 362"/>
        <p:cNvGrpSpPr/>
        <p:nvPr/>
      </p:nvGrpSpPr>
      <p:grpSpPr>
        <a:xfrm>
          <a:off x="0" y="0"/>
          <a:ext cx="0" cy="0"/>
          <a:chOff x="0" y="0"/>
          <a:chExt cx="0" cy="0"/>
        </a:xfrm>
      </p:grpSpPr>
      <p:sp>
        <p:nvSpPr>
          <p:cNvPr id="363" name="Google Shape;363;p42"/>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64" name="Shape 364"/>
        <p:cNvGrpSpPr/>
        <p:nvPr/>
      </p:nvGrpSpPr>
      <p:grpSpPr>
        <a:xfrm>
          <a:off x="0" y="0"/>
          <a:ext cx="0" cy="0"/>
          <a:chOff x="0" y="0"/>
          <a:chExt cx="0" cy="0"/>
        </a:xfrm>
      </p:grpSpPr>
      <p:sp>
        <p:nvSpPr>
          <p:cNvPr id="365" name="Google Shape;365;p43"/>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66" name="Google Shape;366;p43"/>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67" name="Shape 367"/>
        <p:cNvGrpSpPr/>
        <p:nvPr/>
      </p:nvGrpSpPr>
      <p:grpSpPr>
        <a:xfrm>
          <a:off x="0" y="0"/>
          <a:ext cx="0" cy="0"/>
          <a:chOff x="0" y="0"/>
          <a:chExt cx="0" cy="0"/>
        </a:xfrm>
      </p:grpSpPr>
      <p:sp>
        <p:nvSpPr>
          <p:cNvPr id="368" name="Google Shape;368;p44"/>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69" name="Google Shape;369;p44"/>
          <p:cNvSpPr txBox="1"/>
          <p:nvPr>
            <p:ph idx="1" type="body"/>
          </p:nvPr>
        </p:nvSpPr>
        <p:spPr>
          <a:xfrm>
            <a:off x="3117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0" name="Google Shape;370;p44"/>
          <p:cNvSpPr txBox="1"/>
          <p:nvPr>
            <p:ph idx="2" type="body"/>
          </p:nvPr>
        </p:nvSpPr>
        <p:spPr>
          <a:xfrm>
            <a:off x="48324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71" name="Shape 371"/>
        <p:cNvGrpSpPr/>
        <p:nvPr/>
      </p:nvGrpSpPr>
      <p:grpSpPr>
        <a:xfrm>
          <a:off x="0" y="0"/>
          <a:ext cx="0" cy="0"/>
          <a:chOff x="0" y="0"/>
          <a:chExt cx="0" cy="0"/>
        </a:xfrm>
      </p:grpSpPr>
      <p:sp>
        <p:nvSpPr>
          <p:cNvPr id="372" name="Google Shape;372;p4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73" name="Shape 373"/>
        <p:cNvGrpSpPr/>
        <p:nvPr/>
      </p:nvGrpSpPr>
      <p:grpSpPr>
        <a:xfrm>
          <a:off x="0" y="0"/>
          <a:ext cx="0" cy="0"/>
          <a:chOff x="0" y="0"/>
          <a:chExt cx="0" cy="0"/>
        </a:xfrm>
      </p:grpSpPr>
      <p:sp>
        <p:nvSpPr>
          <p:cNvPr id="374" name="Google Shape;374;p46"/>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5" name="Google Shape;375;p46"/>
          <p:cNvSpPr txBox="1"/>
          <p:nvPr>
            <p:ph idx="1" type="body"/>
          </p:nvPr>
        </p:nvSpPr>
        <p:spPr>
          <a:xfrm>
            <a:off x="311700" y="1389600"/>
            <a:ext cx="2808000" cy="3179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76" name="Shape 376"/>
        <p:cNvGrpSpPr/>
        <p:nvPr/>
      </p:nvGrpSpPr>
      <p:grpSpPr>
        <a:xfrm>
          <a:off x="0" y="0"/>
          <a:ext cx="0" cy="0"/>
          <a:chOff x="0" y="0"/>
          <a:chExt cx="0" cy="0"/>
        </a:xfrm>
      </p:grpSpPr>
      <p:sp>
        <p:nvSpPr>
          <p:cNvPr id="377" name="Google Shape;377;p47"/>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78" name="Shape 378"/>
        <p:cNvGrpSpPr/>
        <p:nvPr/>
      </p:nvGrpSpPr>
      <p:grpSpPr>
        <a:xfrm>
          <a:off x="0" y="0"/>
          <a:ext cx="0" cy="0"/>
          <a:chOff x="0" y="0"/>
          <a:chExt cx="0" cy="0"/>
        </a:xfrm>
      </p:grpSpPr>
      <p:sp>
        <p:nvSpPr>
          <p:cNvPr id="379" name="Google Shape;379;p48"/>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0" name="Google Shape;380;p48"/>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81" name="Google Shape;381;p48"/>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82" name="Shape 382"/>
        <p:cNvGrpSpPr/>
        <p:nvPr/>
      </p:nvGrpSpPr>
      <p:grpSpPr>
        <a:xfrm>
          <a:off x="0" y="0"/>
          <a:ext cx="0" cy="0"/>
          <a:chOff x="0" y="0"/>
          <a:chExt cx="0" cy="0"/>
        </a:xfrm>
      </p:grpSpPr>
      <p:sp>
        <p:nvSpPr>
          <p:cNvPr id="383" name="Google Shape;383;p49"/>
          <p:cNvSpPr txBox="1"/>
          <p:nvPr>
            <p:ph idx="1" type="body"/>
          </p:nvPr>
        </p:nvSpPr>
        <p:spPr>
          <a:xfrm>
            <a:off x="311700" y="4230575"/>
            <a:ext cx="5998800" cy="605100"/>
          </a:xfrm>
          <a:prstGeom prst="rect">
            <a:avLst/>
          </a:prstGeom>
        </p:spPr>
        <p:txBody>
          <a:bodyPr anchorCtr="0" anchor="ctr" bIns="0" lIns="0" spcFirstLastPara="1" rIns="0" wrap="square" tIns="0">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84" name="Shape 384"/>
        <p:cNvGrpSpPr/>
        <p:nvPr/>
      </p:nvGrpSpPr>
      <p:grpSpPr>
        <a:xfrm>
          <a:off x="0" y="0"/>
          <a:ext cx="0" cy="0"/>
          <a:chOff x="0" y="0"/>
          <a:chExt cx="0" cy="0"/>
        </a:xfrm>
      </p:grpSpPr>
      <p:sp>
        <p:nvSpPr>
          <p:cNvPr id="385" name="Google Shape;385;p50"/>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6" name="Google Shape;386;p50"/>
          <p:cNvSpPr txBox="1"/>
          <p:nvPr>
            <p:ph idx="1" type="body"/>
          </p:nvPr>
        </p:nvSpPr>
        <p:spPr>
          <a:xfrm>
            <a:off x="311700" y="3152225"/>
            <a:ext cx="8520600" cy="13008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87" name="Shape 38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88" name="Shape 388"/>
        <p:cNvGrpSpPr/>
        <p:nvPr/>
      </p:nvGrpSpPr>
      <p:grpSpPr>
        <a:xfrm>
          <a:off x="0" y="0"/>
          <a:ext cx="0" cy="0"/>
          <a:chOff x="0" y="0"/>
          <a:chExt cx="0" cy="0"/>
        </a:xfrm>
      </p:grpSpPr>
      <p:sp>
        <p:nvSpPr>
          <p:cNvPr id="389" name="Google Shape;389;p52"/>
          <p:cNvSpPr txBox="1"/>
          <p:nvPr>
            <p:ph type="title"/>
          </p:nvPr>
        </p:nvSpPr>
        <p:spPr>
          <a:xfrm>
            <a:off x="677325" y="1832775"/>
            <a:ext cx="3217200" cy="1484100"/>
          </a:xfrm>
          <a:prstGeom prst="rect">
            <a:avLst/>
          </a:prstGeom>
        </p:spPr>
        <p:txBody>
          <a:bodyPr anchorCtr="0" anchor="ctr"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90" name="Google Shape;390;p52"/>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1" name="Google Shape;391;p52"/>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2" name="Google Shape;392;p52"/>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3" name="Google Shape;393;p52"/>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4" name="Google Shape;394;p52"/>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5" name="Google Shape;395;p52"/>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96" name="Shape 396"/>
        <p:cNvGrpSpPr/>
        <p:nvPr/>
      </p:nvGrpSpPr>
      <p:grpSpPr>
        <a:xfrm>
          <a:off x="0" y="0"/>
          <a:ext cx="0" cy="0"/>
          <a:chOff x="0" y="0"/>
          <a:chExt cx="0" cy="0"/>
        </a:xfrm>
      </p:grpSpPr>
      <p:sp>
        <p:nvSpPr>
          <p:cNvPr id="397" name="Google Shape;397;p53"/>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398" name="Google Shape;398;p53"/>
          <p:cNvSpPr txBox="1"/>
          <p:nvPr>
            <p:ph idx="1" type="body"/>
          </p:nvPr>
        </p:nvSpPr>
        <p:spPr>
          <a:xfrm>
            <a:off x="311700" y="1152475"/>
            <a:ext cx="44739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9" name="Google Shape;399;p53"/>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00" name="Shape 400"/>
        <p:cNvGrpSpPr/>
        <p:nvPr/>
      </p:nvGrpSpPr>
      <p:grpSpPr>
        <a:xfrm>
          <a:off x="0" y="0"/>
          <a:ext cx="0" cy="0"/>
          <a:chOff x="0" y="0"/>
          <a:chExt cx="0" cy="0"/>
        </a:xfrm>
      </p:grpSpPr>
      <p:sp>
        <p:nvSpPr>
          <p:cNvPr id="401" name="Google Shape;401;p54"/>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02" name="Google Shape;402;p54"/>
          <p:cNvSpPr txBox="1"/>
          <p:nvPr>
            <p:ph idx="1" type="body"/>
          </p:nvPr>
        </p:nvSpPr>
        <p:spPr>
          <a:xfrm>
            <a:off x="483150" y="2237788"/>
            <a:ext cx="36198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3" name="Google Shape;403;p54"/>
          <p:cNvSpPr txBox="1"/>
          <p:nvPr>
            <p:ph idx="2" type="body"/>
          </p:nvPr>
        </p:nvSpPr>
        <p:spPr>
          <a:xfrm>
            <a:off x="5048000" y="2237788"/>
            <a:ext cx="36198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4" name="Google Shape;404;p54"/>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5" name="Google Shape;405;p54"/>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06" name="Shape 406"/>
        <p:cNvGrpSpPr/>
        <p:nvPr/>
      </p:nvGrpSpPr>
      <p:grpSpPr>
        <a:xfrm>
          <a:off x="0" y="0"/>
          <a:ext cx="0" cy="0"/>
          <a:chOff x="0" y="0"/>
          <a:chExt cx="0" cy="0"/>
        </a:xfrm>
      </p:grpSpPr>
      <p:sp>
        <p:nvSpPr>
          <p:cNvPr id="407" name="Google Shape;407;p55"/>
          <p:cNvSpPr txBox="1"/>
          <p:nvPr>
            <p:ph idx="1" type="body"/>
          </p:nvPr>
        </p:nvSpPr>
        <p:spPr>
          <a:xfrm>
            <a:off x="48317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8" name="Google Shape;408;p55"/>
          <p:cNvSpPr txBox="1"/>
          <p:nvPr>
            <p:ph idx="2" type="body"/>
          </p:nvPr>
        </p:nvSpPr>
        <p:spPr>
          <a:xfrm>
            <a:off x="334772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9" name="Google Shape;409;p55"/>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0" name="Google Shape;410;p55"/>
          <p:cNvSpPr txBox="1"/>
          <p:nvPr>
            <p:ph idx="3"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1" name="Google Shape;411;p55"/>
          <p:cNvSpPr txBox="1"/>
          <p:nvPr>
            <p:ph idx="4"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2" name="Google Shape;412;p55"/>
          <p:cNvSpPr txBox="1"/>
          <p:nvPr>
            <p:ph idx="5"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3" name="Google Shape;413;p55"/>
          <p:cNvSpPr txBox="1"/>
          <p:nvPr>
            <p:ph idx="6" type="body"/>
          </p:nvPr>
        </p:nvSpPr>
        <p:spPr>
          <a:xfrm>
            <a:off x="621227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14" name="Shape 414"/>
        <p:cNvGrpSpPr/>
        <p:nvPr/>
      </p:nvGrpSpPr>
      <p:grpSpPr>
        <a:xfrm>
          <a:off x="0" y="0"/>
          <a:ext cx="0" cy="0"/>
          <a:chOff x="0" y="0"/>
          <a:chExt cx="0" cy="0"/>
        </a:xfrm>
      </p:grpSpPr>
      <p:sp>
        <p:nvSpPr>
          <p:cNvPr id="415" name="Google Shape;415;p56"/>
          <p:cNvSpPr txBox="1"/>
          <p:nvPr>
            <p:ph idx="1" type="body"/>
          </p:nvPr>
        </p:nvSpPr>
        <p:spPr>
          <a:xfrm>
            <a:off x="366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6" name="Google Shape;416;p56"/>
          <p:cNvSpPr txBox="1"/>
          <p:nvPr>
            <p:ph idx="2" type="body"/>
          </p:nvPr>
        </p:nvSpPr>
        <p:spPr>
          <a:xfrm>
            <a:off x="4938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7" name="Google Shape;417;p56"/>
          <p:cNvSpPr txBox="1"/>
          <p:nvPr>
            <p:ph idx="3" type="body"/>
          </p:nvPr>
        </p:nvSpPr>
        <p:spPr>
          <a:xfrm>
            <a:off x="366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8" name="Google Shape;418;p56"/>
          <p:cNvSpPr txBox="1"/>
          <p:nvPr>
            <p:ph idx="4" type="body"/>
          </p:nvPr>
        </p:nvSpPr>
        <p:spPr>
          <a:xfrm>
            <a:off x="4938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9" name="Google Shape;419;p56"/>
          <p:cNvSpPr txBox="1"/>
          <p:nvPr>
            <p:ph type="title"/>
          </p:nvPr>
        </p:nvSpPr>
        <p:spPr>
          <a:xfrm>
            <a:off x="366750"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20" name="Google Shape;420;p56"/>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1" name="Google Shape;421;p56"/>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2" name="Google Shape;422;p56"/>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3" name="Google Shape;423;p56"/>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24" name="Shape 424"/>
        <p:cNvGrpSpPr/>
        <p:nvPr/>
      </p:nvGrpSpPr>
      <p:grpSpPr>
        <a:xfrm>
          <a:off x="0" y="0"/>
          <a:ext cx="0" cy="0"/>
          <a:chOff x="0" y="0"/>
          <a:chExt cx="0" cy="0"/>
        </a:xfrm>
      </p:grpSpPr>
      <p:sp>
        <p:nvSpPr>
          <p:cNvPr id="425" name="Google Shape;425;p57"/>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426" name="Google Shape;426;p5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27" name="Shape 427"/>
        <p:cNvGrpSpPr/>
        <p:nvPr/>
      </p:nvGrpSpPr>
      <p:grpSpPr>
        <a:xfrm>
          <a:off x="0" y="0"/>
          <a:ext cx="0" cy="0"/>
          <a:chOff x="0" y="0"/>
          <a:chExt cx="0" cy="0"/>
        </a:xfrm>
      </p:grpSpPr>
      <p:sp>
        <p:nvSpPr>
          <p:cNvPr id="428" name="Google Shape;428;p58"/>
          <p:cNvSpPr txBox="1"/>
          <p:nvPr>
            <p:ph idx="1" type="body"/>
          </p:nvPr>
        </p:nvSpPr>
        <p:spPr>
          <a:xfrm>
            <a:off x="311700"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9" name="Google Shape;429;p58"/>
          <p:cNvSpPr/>
          <p:nvPr>
            <p:ph idx="2" type="pic"/>
          </p:nvPr>
        </p:nvSpPr>
        <p:spPr>
          <a:xfrm>
            <a:off x="4804825" y="1133300"/>
            <a:ext cx="4027500" cy="2392800"/>
          </a:xfrm>
          <a:prstGeom prst="rect">
            <a:avLst/>
          </a:prstGeom>
          <a:noFill/>
          <a:ln>
            <a:noFill/>
          </a:ln>
        </p:spPr>
      </p:sp>
      <p:sp>
        <p:nvSpPr>
          <p:cNvPr id="430" name="Google Shape;430;p58"/>
          <p:cNvSpPr/>
          <p:nvPr>
            <p:ph idx="3" type="pic"/>
          </p:nvPr>
        </p:nvSpPr>
        <p:spPr>
          <a:xfrm>
            <a:off x="311725" y="1133300"/>
            <a:ext cx="4027500" cy="2392800"/>
          </a:xfrm>
          <a:prstGeom prst="rect">
            <a:avLst/>
          </a:prstGeom>
          <a:noFill/>
          <a:ln>
            <a:noFill/>
          </a:ln>
        </p:spPr>
      </p:sp>
      <p:sp>
        <p:nvSpPr>
          <p:cNvPr id="431" name="Google Shape;431;p58"/>
          <p:cNvSpPr txBox="1"/>
          <p:nvPr>
            <p:ph idx="4" type="body"/>
          </p:nvPr>
        </p:nvSpPr>
        <p:spPr>
          <a:xfrm>
            <a:off x="4804825"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2" name="Google Shape;432;p58"/>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433" name="Google Shape;433;p58"/>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34" name="Google Shape;434;p58"/>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35" name="Shape 435"/>
        <p:cNvGrpSpPr/>
        <p:nvPr/>
      </p:nvGrpSpPr>
      <p:grpSpPr>
        <a:xfrm>
          <a:off x="0" y="0"/>
          <a:ext cx="0" cy="0"/>
          <a:chOff x="0" y="0"/>
          <a:chExt cx="0" cy="0"/>
        </a:xfrm>
      </p:grpSpPr>
      <p:sp>
        <p:nvSpPr>
          <p:cNvPr id="436" name="Google Shape;436;p59"/>
          <p:cNvSpPr txBox="1"/>
          <p:nvPr>
            <p:ph idx="1" type="body"/>
          </p:nvPr>
        </p:nvSpPr>
        <p:spPr>
          <a:xfrm>
            <a:off x="31170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7" name="Google Shape;437;p59"/>
          <p:cNvSpPr/>
          <p:nvPr>
            <p:ph idx="2" type="pic"/>
          </p:nvPr>
        </p:nvSpPr>
        <p:spPr>
          <a:xfrm>
            <a:off x="6205225" y="1128325"/>
            <a:ext cx="2627100" cy="2273100"/>
          </a:xfrm>
          <a:prstGeom prst="rect">
            <a:avLst/>
          </a:prstGeom>
          <a:noFill/>
          <a:ln>
            <a:noFill/>
          </a:ln>
        </p:spPr>
      </p:sp>
      <p:sp>
        <p:nvSpPr>
          <p:cNvPr id="438" name="Google Shape;438;p59"/>
          <p:cNvSpPr/>
          <p:nvPr>
            <p:ph idx="3" type="pic"/>
          </p:nvPr>
        </p:nvSpPr>
        <p:spPr>
          <a:xfrm>
            <a:off x="311725" y="1128325"/>
            <a:ext cx="2627100" cy="2273100"/>
          </a:xfrm>
          <a:prstGeom prst="rect">
            <a:avLst/>
          </a:prstGeom>
          <a:noFill/>
          <a:ln>
            <a:noFill/>
          </a:ln>
        </p:spPr>
      </p:sp>
      <p:sp>
        <p:nvSpPr>
          <p:cNvPr id="439" name="Google Shape;439;p59"/>
          <p:cNvSpPr txBox="1"/>
          <p:nvPr>
            <p:ph idx="4" type="body"/>
          </p:nvPr>
        </p:nvSpPr>
        <p:spPr>
          <a:xfrm>
            <a:off x="6205225"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0" name="Google Shape;440;p59"/>
          <p:cNvSpPr/>
          <p:nvPr>
            <p:ph idx="5" type="pic"/>
          </p:nvPr>
        </p:nvSpPr>
        <p:spPr>
          <a:xfrm>
            <a:off x="3255250" y="1128325"/>
            <a:ext cx="2627100" cy="2273100"/>
          </a:xfrm>
          <a:prstGeom prst="rect">
            <a:avLst/>
          </a:prstGeom>
          <a:noFill/>
          <a:ln>
            <a:noFill/>
          </a:ln>
        </p:spPr>
      </p:sp>
      <p:sp>
        <p:nvSpPr>
          <p:cNvPr id="441" name="Google Shape;441;p59"/>
          <p:cNvSpPr txBox="1"/>
          <p:nvPr>
            <p:ph idx="6" type="body"/>
          </p:nvPr>
        </p:nvSpPr>
        <p:spPr>
          <a:xfrm>
            <a:off x="325525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2" name="Google Shape;442;p59"/>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443" name="Google Shape;443;p59"/>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4" name="Google Shape;444;p59"/>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5" name="Google Shape;445;p59"/>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46" name="Shape 446"/>
        <p:cNvGrpSpPr/>
        <p:nvPr/>
      </p:nvGrpSpPr>
      <p:grpSpPr>
        <a:xfrm>
          <a:off x="0" y="0"/>
          <a:ext cx="0" cy="0"/>
          <a:chOff x="0" y="0"/>
          <a:chExt cx="0" cy="0"/>
        </a:xfrm>
      </p:grpSpPr>
      <p:sp>
        <p:nvSpPr>
          <p:cNvPr id="447" name="Google Shape;447;p60"/>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48" name="Shape 448"/>
        <p:cNvGrpSpPr/>
        <p:nvPr/>
      </p:nvGrpSpPr>
      <p:grpSpPr>
        <a:xfrm>
          <a:off x="0" y="0"/>
          <a:ext cx="0" cy="0"/>
          <a:chOff x="0" y="0"/>
          <a:chExt cx="0" cy="0"/>
        </a:xfrm>
      </p:grpSpPr>
      <p:sp>
        <p:nvSpPr>
          <p:cNvPr id="449" name="Google Shape;449;p61"/>
          <p:cNvSpPr/>
          <p:nvPr>
            <p:ph idx="2" type="pic"/>
          </p:nvPr>
        </p:nvSpPr>
        <p:spPr>
          <a:xfrm>
            <a:off x="3389600" y="118913"/>
            <a:ext cx="1643700" cy="1535100"/>
          </a:xfrm>
          <a:prstGeom prst="rect">
            <a:avLst/>
          </a:prstGeom>
          <a:noFill/>
          <a:ln>
            <a:noFill/>
          </a:ln>
        </p:spPr>
      </p:sp>
      <p:sp>
        <p:nvSpPr>
          <p:cNvPr id="450" name="Google Shape;450;p61"/>
          <p:cNvSpPr/>
          <p:nvPr>
            <p:ph idx="3" type="pic"/>
          </p:nvPr>
        </p:nvSpPr>
        <p:spPr>
          <a:xfrm>
            <a:off x="5195935" y="118913"/>
            <a:ext cx="1643700" cy="1535100"/>
          </a:xfrm>
          <a:prstGeom prst="rect">
            <a:avLst/>
          </a:prstGeom>
          <a:noFill/>
          <a:ln>
            <a:noFill/>
          </a:ln>
        </p:spPr>
      </p:sp>
      <p:sp>
        <p:nvSpPr>
          <p:cNvPr id="451" name="Google Shape;451;p61"/>
          <p:cNvSpPr/>
          <p:nvPr>
            <p:ph idx="4" type="pic"/>
          </p:nvPr>
        </p:nvSpPr>
        <p:spPr>
          <a:xfrm>
            <a:off x="7002270" y="118913"/>
            <a:ext cx="1643700" cy="1535100"/>
          </a:xfrm>
          <a:prstGeom prst="rect">
            <a:avLst/>
          </a:prstGeom>
          <a:noFill/>
          <a:ln>
            <a:noFill/>
          </a:ln>
        </p:spPr>
      </p:sp>
      <p:sp>
        <p:nvSpPr>
          <p:cNvPr id="452" name="Google Shape;452;p61"/>
          <p:cNvSpPr/>
          <p:nvPr>
            <p:ph idx="5" type="pic"/>
          </p:nvPr>
        </p:nvSpPr>
        <p:spPr>
          <a:xfrm>
            <a:off x="3389588" y="1804212"/>
            <a:ext cx="1643700" cy="1535100"/>
          </a:xfrm>
          <a:prstGeom prst="rect">
            <a:avLst/>
          </a:prstGeom>
          <a:noFill/>
          <a:ln>
            <a:noFill/>
          </a:ln>
        </p:spPr>
      </p:sp>
      <p:sp>
        <p:nvSpPr>
          <p:cNvPr id="453" name="Google Shape;453;p61"/>
          <p:cNvSpPr/>
          <p:nvPr>
            <p:ph idx="6" type="pic"/>
          </p:nvPr>
        </p:nvSpPr>
        <p:spPr>
          <a:xfrm>
            <a:off x="5195922" y="1804212"/>
            <a:ext cx="1643700" cy="1535100"/>
          </a:xfrm>
          <a:prstGeom prst="rect">
            <a:avLst/>
          </a:prstGeom>
          <a:noFill/>
          <a:ln>
            <a:noFill/>
          </a:ln>
        </p:spPr>
      </p:sp>
      <p:sp>
        <p:nvSpPr>
          <p:cNvPr id="454" name="Google Shape;454;p61"/>
          <p:cNvSpPr/>
          <p:nvPr>
            <p:ph idx="7" type="pic"/>
          </p:nvPr>
        </p:nvSpPr>
        <p:spPr>
          <a:xfrm>
            <a:off x="7002257" y="1804212"/>
            <a:ext cx="1643700" cy="1535100"/>
          </a:xfrm>
          <a:prstGeom prst="rect">
            <a:avLst/>
          </a:prstGeom>
          <a:noFill/>
          <a:ln>
            <a:noFill/>
          </a:ln>
        </p:spPr>
      </p:sp>
      <p:sp>
        <p:nvSpPr>
          <p:cNvPr id="455" name="Google Shape;455;p61"/>
          <p:cNvSpPr txBox="1"/>
          <p:nvPr>
            <p:ph type="title"/>
          </p:nvPr>
        </p:nvSpPr>
        <p:spPr>
          <a:xfrm>
            <a:off x="351550" y="445025"/>
            <a:ext cx="2596800" cy="1706400"/>
          </a:xfrm>
          <a:prstGeom prst="rect">
            <a:avLst/>
          </a:prstGeom>
        </p:spPr>
        <p:txBody>
          <a:bodyPr anchorCtr="0" anchor="t" bIns="0" lIns="0" spcFirstLastPara="1" rIns="0" wrap="square" tIns="0">
            <a:sp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456" name="Google Shape;456;p61"/>
          <p:cNvSpPr/>
          <p:nvPr>
            <p:ph idx="8" type="pic"/>
          </p:nvPr>
        </p:nvSpPr>
        <p:spPr>
          <a:xfrm>
            <a:off x="3389588" y="3489487"/>
            <a:ext cx="1643700" cy="1535100"/>
          </a:xfrm>
          <a:prstGeom prst="rect">
            <a:avLst/>
          </a:prstGeom>
          <a:noFill/>
          <a:ln>
            <a:noFill/>
          </a:ln>
        </p:spPr>
      </p:sp>
      <p:sp>
        <p:nvSpPr>
          <p:cNvPr id="457" name="Google Shape;457;p61"/>
          <p:cNvSpPr/>
          <p:nvPr>
            <p:ph idx="9" type="pic"/>
          </p:nvPr>
        </p:nvSpPr>
        <p:spPr>
          <a:xfrm>
            <a:off x="5195922" y="3489487"/>
            <a:ext cx="1643700" cy="1535100"/>
          </a:xfrm>
          <a:prstGeom prst="rect">
            <a:avLst/>
          </a:prstGeom>
          <a:noFill/>
          <a:ln>
            <a:noFill/>
          </a:ln>
        </p:spPr>
      </p:sp>
      <p:sp>
        <p:nvSpPr>
          <p:cNvPr id="458" name="Google Shape;458;p6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84775" y="282900"/>
            <a:ext cx="5681100" cy="22338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1pPr>
            <a:lvl2pPr lvl="1">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2pPr>
            <a:lvl3pPr lvl="2">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3pPr>
            <a:lvl4pPr lvl="3">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4pPr>
            <a:lvl5pPr lvl="4">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5pPr>
            <a:lvl6pPr lvl="5">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6pPr>
            <a:lvl7pPr lvl="6">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7pPr>
            <a:lvl8pPr lvl="7">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8pPr>
            <a:lvl9pPr lvl="8">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9pPr>
          </a:lstStyle>
          <a:p/>
        </p:txBody>
      </p:sp>
      <p:sp>
        <p:nvSpPr>
          <p:cNvPr id="52" name="Google Shape;52;p13"/>
          <p:cNvSpPr txBox="1"/>
          <p:nvPr>
            <p:ph idx="1" type="body"/>
          </p:nvPr>
        </p:nvSpPr>
        <p:spPr>
          <a:xfrm>
            <a:off x="284775" y="2629050"/>
            <a:ext cx="3493500" cy="1989300"/>
          </a:xfrm>
          <a:prstGeom prst="rect">
            <a:avLst/>
          </a:prstGeom>
          <a:noFill/>
          <a:ln>
            <a:noFill/>
          </a:ln>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1pPr>
            <a:lvl2pPr indent="-304800" lvl="1" marL="9144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2pPr>
            <a:lvl3pPr indent="-304800" lvl="2" marL="13716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3pPr>
            <a:lvl4pPr indent="-304800" lvl="3" marL="1828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4pPr>
            <a:lvl5pPr indent="-304800" lvl="4" marL="22860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5pPr>
            <a:lvl6pPr indent="-304800" lvl="5" marL="27432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6pPr>
            <a:lvl7pPr indent="-304800" lvl="6" marL="32004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7pPr>
            <a:lvl8pPr indent="-304800" lvl="7" marL="36576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8pPr>
            <a:lvl9pPr indent="-304800" lvl="8" marL="411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81">
          <p15:clr>
            <a:srgbClr val="E46962"/>
          </p15:clr>
        </p15:guide>
        <p15:guide id="2" pos="179">
          <p15:clr>
            <a:srgbClr val="E46962"/>
          </p15:clr>
        </p15:guide>
        <p15:guide id="3" orient="horz" pos="178">
          <p15:clr>
            <a:srgbClr val="E46962"/>
          </p15:clr>
        </p15:guide>
        <p15:guide id="4" orient="horz" pos="3060">
          <p15:clr>
            <a:srgbClr val="E46962"/>
          </p15:clr>
        </p15:guide>
        <p15:guide id="5" pos="2847">
          <p15:clr>
            <a:srgbClr val="E46962"/>
          </p15:clr>
        </p15:guide>
        <p15:guide id="6" pos="2913">
          <p15:clr>
            <a:srgbClr val="E46962"/>
          </p15:clr>
        </p15:guide>
        <p15:guide id="7" pos="568">
          <p15:clr>
            <a:srgbClr val="E46962"/>
          </p15:clr>
        </p15:guide>
        <p15:guide id="8" pos="635">
          <p15:clr>
            <a:srgbClr val="E46962"/>
          </p15:clr>
        </p15:guide>
        <p15:guide id="9" pos="4213">
          <p15:clr>
            <a:srgbClr val="E46962"/>
          </p15:clr>
        </p15:guide>
        <p15:guide id="10" pos="4280">
          <p15:clr>
            <a:srgbClr val="E46962"/>
          </p15:clr>
        </p15:guide>
        <p15:guide id="11" pos="3758">
          <p15:clr>
            <a:srgbClr val="E46962"/>
          </p15:clr>
        </p15:guide>
        <p15:guide id="12" pos="3825">
          <p15:clr>
            <a:srgbClr val="E46962"/>
          </p15:clr>
        </p15:guide>
        <p15:guide id="13" pos="1024">
          <p15:clr>
            <a:srgbClr val="E46962"/>
          </p15:clr>
        </p15:guide>
        <p15:guide id="14" pos="1091">
          <p15:clr>
            <a:srgbClr val="E46962"/>
          </p15:clr>
        </p15:guide>
        <p15:guide id="15" orient="horz" pos="245">
          <p15:clr>
            <a:srgbClr val="E46962"/>
          </p15:clr>
        </p15:guide>
        <p15:guide id="16" orient="horz" pos="2993">
          <p15:clr>
            <a:srgbClr val="E46962"/>
          </p15:clr>
        </p15:guide>
        <p15:guide id="17" orient="horz" pos="882">
          <p15:clr>
            <a:srgbClr val="E46962"/>
          </p15:clr>
        </p15:guide>
        <p15:guide id="18" orient="horz" pos="949">
          <p15:clr>
            <a:srgbClr val="E46962"/>
          </p15:clr>
        </p15:guide>
        <p15:guide id="19" orient="horz" pos="2289">
          <p15:clr>
            <a:srgbClr val="E46962"/>
          </p15:clr>
        </p15:guide>
        <p15:guide id="20" orient="horz" pos="2356">
          <p15:clr>
            <a:srgbClr val="E46962"/>
          </p15:clr>
        </p15:guide>
        <p15:guide id="21" pos="1479">
          <p15:clr>
            <a:srgbClr val="E46962"/>
          </p15:clr>
        </p15:guide>
        <p15:guide id="22" pos="1546">
          <p15:clr>
            <a:srgbClr val="E46962"/>
          </p15:clr>
        </p15:guide>
        <p15:guide id="23" pos="1935">
          <p15:clr>
            <a:srgbClr val="E46962"/>
          </p15:clr>
        </p15:guide>
        <p15:guide id="24" pos="2002">
          <p15:clr>
            <a:srgbClr val="E46962"/>
          </p15:clr>
        </p15:guide>
        <p15:guide id="25" pos="2391">
          <p15:clr>
            <a:srgbClr val="E46962"/>
          </p15:clr>
        </p15:guide>
        <p15:guide id="26" pos="2458">
          <p15:clr>
            <a:srgbClr val="E46962"/>
          </p15:clr>
        </p15:guide>
        <p15:guide id="27" pos="3302">
          <p15:clr>
            <a:srgbClr val="E46962"/>
          </p15:clr>
        </p15:guide>
        <p15:guide id="28" pos="3369">
          <p15:clr>
            <a:srgbClr val="E46962"/>
          </p15:clr>
        </p15:guide>
        <p15:guide id="29" pos="4669">
          <p15:clr>
            <a:srgbClr val="E46962"/>
          </p15:clr>
        </p15:guide>
        <p15:guide id="30" pos="4736">
          <p15:clr>
            <a:srgbClr val="E46962"/>
          </p15:clr>
        </p15:guide>
        <p15:guide id="31" pos="5125">
          <p15:clr>
            <a:srgbClr val="E46962"/>
          </p15:clr>
        </p15:guide>
        <p15:guide id="32" pos="5192">
          <p15:clr>
            <a:srgbClr val="E46962"/>
          </p15:clr>
        </p15:guide>
        <p15:guide id="33" orient="horz" pos="1585">
          <p15:clr>
            <a:srgbClr val="E46962"/>
          </p15:clr>
        </p15:guide>
        <p15:guide id="34" orient="horz" pos="1653">
          <p15:clr>
            <a:srgbClr val="E46962"/>
          </p15:clr>
        </p15:guide>
        <p15:guide id="35" orient="horz" pos="290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 Id="rId3" Type="http://schemas.openxmlformats.org/officeDocument/2006/relationships/image" Target="../media/image4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0.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0.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 Id="rId3" Type="http://schemas.openxmlformats.org/officeDocument/2006/relationships/hyperlink" Target="https://shimmering-happiness-production-a57e.up.railway.app/" TargetMode="External"/><Relationship Id="rId4" Type="http://schemas.openxmlformats.org/officeDocument/2006/relationships/image" Target="../media/image43.png"/><Relationship Id="rId5"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 Id="rId3" Type="http://schemas.openxmlformats.org/officeDocument/2006/relationships/hyperlink" Target="https://zenodo.org/records/4650046" TargetMode="External"/><Relationship Id="rId4" Type="http://schemas.openxmlformats.org/officeDocument/2006/relationships/hyperlink" Target="https://arxiv.org/pdf/2012.10378"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2"/>
          <p:cNvSpPr txBox="1"/>
          <p:nvPr>
            <p:ph type="title"/>
          </p:nvPr>
        </p:nvSpPr>
        <p:spPr>
          <a:xfrm>
            <a:off x="569250" y="743850"/>
            <a:ext cx="8005500" cy="1827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hlink"/>
              </a:buClr>
              <a:buSzPts val="1100"/>
              <a:buFont typeface="Arial"/>
              <a:buNone/>
            </a:pPr>
            <a:r>
              <a:rPr lang="en" sz="6000"/>
              <a:t>ViralScope</a:t>
            </a:r>
            <a:endParaRPr sz="6000"/>
          </a:p>
          <a:p>
            <a:pPr indent="0" lvl="0" marL="0" rtl="0" algn="l">
              <a:spcBef>
                <a:spcPts val="0"/>
              </a:spcBef>
              <a:spcAft>
                <a:spcPts val="0"/>
              </a:spcAft>
              <a:buNone/>
            </a:pPr>
            <a:r>
              <a:rPr lang="en" sz="2900"/>
              <a:t>CS513 - Knowledge Discovery and Data Mining</a:t>
            </a:r>
            <a:endParaRPr sz="2900"/>
          </a:p>
          <a:p>
            <a:pPr indent="0" lvl="0" marL="0" rtl="0" algn="l">
              <a:spcBef>
                <a:spcPts val="1000"/>
              </a:spcBef>
              <a:spcAft>
                <a:spcPts val="0"/>
              </a:spcAft>
              <a:buNone/>
            </a:pPr>
            <a:r>
              <a:rPr lang="en" sz="2300">
                <a:solidFill>
                  <a:srgbClr val="666666"/>
                </a:solidFill>
              </a:rPr>
              <a:t>Fall 2025</a:t>
            </a:r>
            <a:endParaRPr sz="2300">
              <a:solidFill>
                <a:srgbClr val="666666"/>
              </a:solidFill>
            </a:endParaRPr>
          </a:p>
        </p:txBody>
      </p:sp>
      <p:sp>
        <p:nvSpPr>
          <p:cNvPr id="464" name="Google Shape;464;p62"/>
          <p:cNvSpPr/>
          <p:nvPr/>
        </p:nvSpPr>
        <p:spPr>
          <a:xfrm flipH="1">
            <a:off x="1276060" y="3633835"/>
            <a:ext cx="1944300" cy="951600"/>
          </a:xfrm>
          <a:prstGeom prst="round2DiagRect">
            <a:avLst>
              <a:gd fmla="val 16667" name="adj1"/>
              <a:gd fmla="val 0" name="adj2"/>
            </a:avLst>
          </a:prstGeom>
          <a:solidFill>
            <a:srgbClr val="FF3B3B"/>
          </a:solidFill>
          <a:ln>
            <a:noFill/>
          </a:ln>
        </p:spPr>
        <p:txBody>
          <a:bodyPr anchorCtr="0" anchor="ctr" bIns="86100" lIns="86100" spcFirstLastPara="1" rIns="86100" wrap="square" tIns="86100">
            <a:noAutofit/>
          </a:bodyPr>
          <a:lstStyle/>
          <a:p>
            <a:pPr indent="0" lvl="0" marL="0" rtl="0" algn="ctr">
              <a:spcBef>
                <a:spcPts val="0"/>
              </a:spcBef>
              <a:spcAft>
                <a:spcPts val="0"/>
              </a:spcAft>
              <a:buNone/>
            </a:pPr>
            <a:r>
              <a:rPr lang="en" sz="1318">
                <a:solidFill>
                  <a:schemeClr val="dk1"/>
                </a:solidFill>
                <a:latin typeface="Outfit"/>
                <a:ea typeface="Outfit"/>
                <a:cs typeface="Outfit"/>
                <a:sym typeface="Outfit"/>
              </a:rPr>
              <a:t> </a:t>
            </a:r>
            <a:endParaRPr sz="1318">
              <a:solidFill>
                <a:schemeClr val="dk1"/>
              </a:solidFill>
              <a:latin typeface="Outfit"/>
              <a:ea typeface="Outfit"/>
              <a:cs typeface="Outfit"/>
              <a:sym typeface="Outfit"/>
            </a:endParaRPr>
          </a:p>
        </p:txBody>
      </p:sp>
      <p:sp>
        <p:nvSpPr>
          <p:cNvPr id="465" name="Google Shape;465;p62"/>
          <p:cNvSpPr/>
          <p:nvPr/>
        </p:nvSpPr>
        <p:spPr>
          <a:xfrm flipH="1">
            <a:off x="4001475" y="3633835"/>
            <a:ext cx="1944300" cy="951600"/>
          </a:xfrm>
          <a:prstGeom prst="round2DiagRect">
            <a:avLst>
              <a:gd fmla="val 16667" name="adj1"/>
              <a:gd fmla="val 0" name="adj2"/>
            </a:avLst>
          </a:prstGeom>
          <a:solidFill>
            <a:srgbClr val="FF6969"/>
          </a:solidFill>
          <a:ln>
            <a:noFill/>
          </a:ln>
        </p:spPr>
        <p:txBody>
          <a:bodyPr anchorCtr="0" anchor="ctr" bIns="86100" lIns="86100" spcFirstLastPara="1" rIns="86100" wrap="square" tIns="86100">
            <a:noAutofit/>
          </a:bodyPr>
          <a:lstStyle/>
          <a:p>
            <a:pPr indent="0" lvl="0" marL="0" rtl="0" algn="ctr">
              <a:spcBef>
                <a:spcPts val="0"/>
              </a:spcBef>
              <a:spcAft>
                <a:spcPts val="0"/>
              </a:spcAft>
              <a:buNone/>
            </a:pPr>
            <a:r>
              <a:rPr lang="en" sz="1318">
                <a:solidFill>
                  <a:schemeClr val="dk1"/>
                </a:solidFill>
                <a:latin typeface="Outfit"/>
                <a:ea typeface="Outfit"/>
                <a:cs typeface="Outfit"/>
                <a:sym typeface="Outfit"/>
              </a:rPr>
              <a:t> </a:t>
            </a:r>
            <a:endParaRPr sz="1318">
              <a:solidFill>
                <a:schemeClr val="dk1"/>
              </a:solidFill>
              <a:latin typeface="Outfit"/>
              <a:ea typeface="Outfit"/>
              <a:cs typeface="Outfit"/>
              <a:sym typeface="Outfit"/>
            </a:endParaRPr>
          </a:p>
        </p:txBody>
      </p:sp>
      <p:sp>
        <p:nvSpPr>
          <p:cNvPr id="466" name="Google Shape;466;p62"/>
          <p:cNvSpPr/>
          <p:nvPr/>
        </p:nvSpPr>
        <p:spPr>
          <a:xfrm flipH="1">
            <a:off x="6726891" y="3633835"/>
            <a:ext cx="1944300" cy="951600"/>
          </a:xfrm>
          <a:prstGeom prst="round2DiagRect">
            <a:avLst>
              <a:gd fmla="val 16667" name="adj1"/>
              <a:gd fmla="val 0" name="adj2"/>
            </a:avLst>
          </a:prstGeom>
          <a:solidFill>
            <a:srgbClr val="FFB0B0"/>
          </a:solidFill>
          <a:ln>
            <a:noFill/>
          </a:ln>
        </p:spPr>
        <p:txBody>
          <a:bodyPr anchorCtr="0" anchor="ctr" bIns="86100" lIns="86100" spcFirstLastPara="1" rIns="86100" wrap="square" tIns="86100">
            <a:noAutofit/>
          </a:bodyPr>
          <a:lstStyle/>
          <a:p>
            <a:pPr indent="0" lvl="0" marL="0" rtl="0" algn="ctr">
              <a:spcBef>
                <a:spcPts val="0"/>
              </a:spcBef>
              <a:spcAft>
                <a:spcPts val="0"/>
              </a:spcAft>
              <a:buNone/>
            </a:pPr>
            <a:r>
              <a:rPr lang="en" sz="1318">
                <a:solidFill>
                  <a:schemeClr val="dk1"/>
                </a:solidFill>
                <a:latin typeface="Outfit"/>
                <a:ea typeface="Outfit"/>
                <a:cs typeface="Outfit"/>
                <a:sym typeface="Outfit"/>
              </a:rPr>
              <a:t> </a:t>
            </a:r>
            <a:endParaRPr sz="1318">
              <a:solidFill>
                <a:schemeClr val="dk1"/>
              </a:solidFill>
              <a:latin typeface="Outfit"/>
              <a:ea typeface="Outfit"/>
              <a:cs typeface="Outfit"/>
              <a:sym typeface="Outfit"/>
            </a:endParaRPr>
          </a:p>
        </p:txBody>
      </p:sp>
      <p:sp>
        <p:nvSpPr>
          <p:cNvPr id="467" name="Google Shape;467;p62"/>
          <p:cNvSpPr txBox="1"/>
          <p:nvPr>
            <p:ph idx="13" type="subTitle"/>
          </p:nvPr>
        </p:nvSpPr>
        <p:spPr>
          <a:xfrm>
            <a:off x="1469324" y="3635550"/>
            <a:ext cx="1664100" cy="950400"/>
          </a:xfrm>
          <a:prstGeom prst="rect">
            <a:avLst/>
          </a:prstGeom>
        </p:spPr>
        <p:txBody>
          <a:bodyPr anchorCtr="0" anchor="ctr" bIns="86100" lIns="86100" spcFirstLastPara="1" rIns="86100" wrap="square" tIns="86100">
            <a:noAutofit/>
          </a:bodyPr>
          <a:lstStyle/>
          <a:p>
            <a:pPr indent="0" lvl="0" marL="0" rtl="0" algn="l">
              <a:spcBef>
                <a:spcPts val="0"/>
              </a:spcBef>
              <a:spcAft>
                <a:spcPts val="0"/>
              </a:spcAft>
              <a:buClr>
                <a:schemeClr val="hlink"/>
              </a:buClr>
              <a:buSzPts val="1036"/>
              <a:buFont typeface="Arial"/>
              <a:buNone/>
            </a:pPr>
            <a:r>
              <a:rPr b="1" lang="en" sz="1130"/>
              <a:t>Sai Bhavesh Karnam</a:t>
            </a:r>
            <a:endParaRPr b="1" sz="1130"/>
          </a:p>
        </p:txBody>
      </p:sp>
      <p:pic>
        <p:nvPicPr>
          <p:cNvPr descr="A man with a grey sweatshirt is standing outdoors. " id="468" name="Google Shape;468;p62"/>
          <p:cNvPicPr preferRelativeResize="0"/>
          <p:nvPr/>
        </p:nvPicPr>
        <p:blipFill rotWithShape="1">
          <a:blip r:embed="rId3">
            <a:alphaModFix/>
          </a:blip>
          <a:srcRect b="17919" l="18064" r="4899" t="1617"/>
          <a:stretch/>
        </p:blipFill>
        <p:spPr>
          <a:xfrm>
            <a:off x="6045672" y="3635318"/>
            <a:ext cx="682500" cy="950400"/>
          </a:xfrm>
          <a:prstGeom prst="roundRect">
            <a:avLst>
              <a:gd fmla="val 16667" name="adj"/>
            </a:avLst>
          </a:prstGeom>
          <a:noFill/>
          <a:ln>
            <a:noFill/>
          </a:ln>
        </p:spPr>
      </p:pic>
      <p:sp>
        <p:nvSpPr>
          <p:cNvPr id="469" name="Google Shape;469;p62"/>
          <p:cNvSpPr txBox="1"/>
          <p:nvPr>
            <p:ph idx="13" type="subTitle"/>
          </p:nvPr>
        </p:nvSpPr>
        <p:spPr>
          <a:xfrm>
            <a:off x="4360500" y="3635550"/>
            <a:ext cx="1497300" cy="950400"/>
          </a:xfrm>
          <a:prstGeom prst="rect">
            <a:avLst/>
          </a:prstGeom>
        </p:spPr>
        <p:txBody>
          <a:bodyPr anchorCtr="0" anchor="ctr" bIns="86100" lIns="86100" spcFirstLastPara="1" rIns="86100" wrap="square" tIns="86100">
            <a:noAutofit/>
          </a:bodyPr>
          <a:lstStyle/>
          <a:p>
            <a:pPr indent="0" lvl="0" marL="0" rtl="0" algn="l">
              <a:spcBef>
                <a:spcPts val="0"/>
              </a:spcBef>
              <a:spcAft>
                <a:spcPts val="0"/>
              </a:spcAft>
              <a:buClr>
                <a:schemeClr val="hlink"/>
              </a:buClr>
              <a:buSzPts val="1036"/>
              <a:buFont typeface="Arial"/>
              <a:buNone/>
            </a:pPr>
            <a:r>
              <a:rPr b="1" lang="en" sz="1130"/>
              <a:t>Jash Anish Mehta</a:t>
            </a:r>
            <a:endParaRPr b="1" sz="1130"/>
          </a:p>
        </p:txBody>
      </p:sp>
      <p:sp>
        <p:nvSpPr>
          <p:cNvPr id="470" name="Google Shape;470;p62"/>
          <p:cNvSpPr txBox="1"/>
          <p:nvPr>
            <p:ph idx="13" type="subTitle"/>
          </p:nvPr>
        </p:nvSpPr>
        <p:spPr>
          <a:xfrm>
            <a:off x="7085100" y="3634225"/>
            <a:ext cx="1497300" cy="950400"/>
          </a:xfrm>
          <a:prstGeom prst="rect">
            <a:avLst/>
          </a:prstGeom>
        </p:spPr>
        <p:txBody>
          <a:bodyPr anchorCtr="0" anchor="ctr" bIns="86100" lIns="86100" spcFirstLastPara="1" rIns="86100" wrap="square" tIns="86100">
            <a:noAutofit/>
          </a:bodyPr>
          <a:lstStyle/>
          <a:p>
            <a:pPr indent="0" lvl="0" marL="0" rtl="0" algn="l">
              <a:spcBef>
                <a:spcPts val="0"/>
              </a:spcBef>
              <a:spcAft>
                <a:spcPts val="0"/>
              </a:spcAft>
              <a:buClr>
                <a:schemeClr val="hlink"/>
              </a:buClr>
              <a:buSzPts val="1036"/>
              <a:buFont typeface="Arial"/>
              <a:buNone/>
            </a:pPr>
            <a:r>
              <a:rPr b="1" lang="en" sz="1130"/>
              <a:t>Engin Deniz Dogu</a:t>
            </a:r>
            <a:endParaRPr sz="1130"/>
          </a:p>
        </p:txBody>
      </p:sp>
      <p:pic>
        <p:nvPicPr>
          <p:cNvPr id="471" name="Google Shape;471;p62"/>
          <p:cNvPicPr preferRelativeResize="0"/>
          <p:nvPr/>
        </p:nvPicPr>
        <p:blipFill>
          <a:blip r:embed="rId4">
            <a:alphaModFix/>
          </a:blip>
          <a:stretch>
            <a:fillRect/>
          </a:stretch>
        </p:blipFill>
        <p:spPr>
          <a:xfrm>
            <a:off x="472797" y="3635550"/>
            <a:ext cx="950400" cy="950400"/>
          </a:xfrm>
          <a:prstGeom prst="rect">
            <a:avLst/>
          </a:prstGeom>
          <a:noFill/>
          <a:ln>
            <a:noFill/>
          </a:ln>
        </p:spPr>
      </p:pic>
      <p:pic>
        <p:nvPicPr>
          <p:cNvPr id="472" name="Google Shape;472;p62"/>
          <p:cNvPicPr preferRelativeResize="0"/>
          <p:nvPr/>
        </p:nvPicPr>
        <p:blipFill>
          <a:blip r:embed="rId5">
            <a:alphaModFix/>
          </a:blip>
          <a:stretch>
            <a:fillRect/>
          </a:stretch>
        </p:blipFill>
        <p:spPr>
          <a:xfrm>
            <a:off x="3315225" y="3635550"/>
            <a:ext cx="950400" cy="950400"/>
          </a:xfrm>
          <a:prstGeom prst="rect">
            <a:avLst/>
          </a:prstGeom>
          <a:noFill/>
          <a:ln>
            <a:noFill/>
          </a:ln>
        </p:spPr>
      </p:pic>
      <p:pic>
        <p:nvPicPr>
          <p:cNvPr id="473" name="Google Shape;473;p62"/>
          <p:cNvPicPr preferRelativeResize="0"/>
          <p:nvPr/>
        </p:nvPicPr>
        <p:blipFill>
          <a:blip r:embed="rId6">
            <a:alphaModFix/>
          </a:blip>
          <a:stretch>
            <a:fillRect/>
          </a:stretch>
        </p:blipFill>
        <p:spPr>
          <a:xfrm>
            <a:off x="6045675" y="3635550"/>
            <a:ext cx="950400" cy="950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41" name="Shape 541"/>
        <p:cNvGrpSpPr/>
        <p:nvPr/>
      </p:nvGrpSpPr>
      <p:grpSpPr>
        <a:xfrm>
          <a:off x="0" y="0"/>
          <a:ext cx="0" cy="0"/>
          <a:chOff x="0" y="0"/>
          <a:chExt cx="0" cy="0"/>
        </a:xfrm>
      </p:grpSpPr>
      <p:sp>
        <p:nvSpPr>
          <p:cNvPr id="542" name="Google Shape;542;p71"/>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Step 1: Random Sampling</a:t>
            </a:r>
            <a:endParaRPr sz="4000"/>
          </a:p>
        </p:txBody>
      </p:sp>
      <p:sp>
        <p:nvSpPr>
          <p:cNvPr id="543" name="Google Shape;543;p71"/>
          <p:cNvSpPr txBox="1"/>
          <p:nvPr>
            <p:ph idx="1" type="body"/>
          </p:nvPr>
        </p:nvSpPr>
        <p:spPr>
          <a:xfrm>
            <a:off x="368775" y="1265925"/>
            <a:ext cx="8463600" cy="3449100"/>
          </a:xfrm>
          <a:prstGeom prst="rect">
            <a:avLst/>
          </a:prstGeom>
        </p:spPr>
        <p:txBody>
          <a:bodyPr anchorCtr="0" anchor="t" bIns="0" lIns="0" spcFirstLastPara="1" rIns="0" wrap="square" tIns="0">
            <a:noAutofit/>
          </a:bodyPr>
          <a:lstStyle/>
          <a:p>
            <a:pPr indent="0" lvl="0" marL="457200" rtl="0" algn="l">
              <a:lnSpc>
                <a:spcPct val="115000"/>
              </a:lnSpc>
              <a:spcBef>
                <a:spcPts val="0"/>
              </a:spcBef>
              <a:spcAft>
                <a:spcPts val="0"/>
              </a:spcAft>
              <a:buNone/>
            </a:pPr>
            <a:r>
              <a:rPr b="1" lang="en" sz="1600"/>
              <a:t>Key Features:</a:t>
            </a:r>
            <a:endParaRPr sz="1600"/>
          </a:p>
          <a:p>
            <a:pPr indent="-330200" lvl="0" marL="457200" rtl="0" algn="l">
              <a:lnSpc>
                <a:spcPct val="115000"/>
              </a:lnSpc>
              <a:spcBef>
                <a:spcPts val="0"/>
              </a:spcBef>
              <a:spcAft>
                <a:spcPts val="0"/>
              </a:spcAft>
              <a:buSzPts val="1600"/>
              <a:buChar char="●"/>
            </a:pPr>
            <a:r>
              <a:rPr lang="en" sz="1600"/>
              <a:t>Memory-efficient streaming from Zstandard-compressed files</a:t>
            </a:r>
            <a:endParaRPr sz="1600"/>
          </a:p>
          <a:p>
            <a:pPr indent="-330200" lvl="0" marL="457200" rtl="0" algn="l">
              <a:lnSpc>
                <a:spcPct val="115000"/>
              </a:lnSpc>
              <a:spcBef>
                <a:spcPts val="0"/>
              </a:spcBef>
              <a:spcAft>
                <a:spcPts val="0"/>
              </a:spcAft>
              <a:buSzPts val="1600"/>
              <a:buChar char="●"/>
            </a:pPr>
            <a:r>
              <a:rPr lang="en" sz="1600"/>
              <a:t>Two-pass approach: count rows (hardcoded to 85M), then sample</a:t>
            </a:r>
            <a:endParaRPr sz="1600"/>
          </a:p>
          <a:p>
            <a:pPr indent="-330200" lvl="0" marL="457200" rtl="0" algn="l">
              <a:lnSpc>
                <a:spcPct val="115000"/>
              </a:lnSpc>
              <a:spcBef>
                <a:spcPts val="0"/>
              </a:spcBef>
              <a:spcAft>
                <a:spcPts val="0"/>
              </a:spcAft>
              <a:buSzPts val="1600"/>
              <a:buChar char="●"/>
            </a:pPr>
            <a:r>
              <a:rPr lang="en" sz="1600"/>
              <a:t>Early stopping when target sample size is reached</a:t>
            </a:r>
            <a:endParaRPr sz="1600"/>
          </a:p>
          <a:p>
            <a:pPr indent="-330200" lvl="0" marL="457200" rtl="0" algn="l">
              <a:lnSpc>
                <a:spcPct val="115000"/>
              </a:lnSpc>
              <a:spcBef>
                <a:spcPts val="0"/>
              </a:spcBef>
              <a:spcAft>
                <a:spcPts val="0"/>
              </a:spcAft>
              <a:buSzPts val="1600"/>
              <a:buChar char="●"/>
            </a:pPr>
            <a:r>
              <a:rPr lang="en" sz="1600"/>
              <a:t>Filters videos with minimum views per day threshold (default: 10 views/day)</a:t>
            </a:r>
            <a:endParaRPr sz="1600"/>
          </a:p>
          <a:p>
            <a:pPr indent="-330200" lvl="0" marL="457200" rtl="0" algn="l">
              <a:lnSpc>
                <a:spcPct val="115000"/>
              </a:lnSpc>
              <a:spcBef>
                <a:spcPts val="0"/>
              </a:spcBef>
              <a:spcAft>
                <a:spcPts val="0"/>
              </a:spcAft>
              <a:buSzPts val="1600"/>
              <a:buChar char="●"/>
            </a:pPr>
            <a:r>
              <a:rPr lang="en" sz="1600"/>
              <a:t>Handles 85+ million records without loading into memory</a:t>
            </a:r>
            <a:endParaRPr sz="1600"/>
          </a:p>
          <a:p>
            <a:pPr indent="0" lvl="0" marL="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rPr b="1" lang="en" sz="1600"/>
              <a:t>Algorithm:</a:t>
            </a:r>
            <a:endParaRPr sz="1600"/>
          </a:p>
          <a:p>
            <a:pPr indent="-330200" lvl="0" marL="457200" rtl="0" algn="l">
              <a:lnSpc>
                <a:spcPct val="115000"/>
              </a:lnSpc>
              <a:spcBef>
                <a:spcPts val="0"/>
              </a:spcBef>
              <a:spcAft>
                <a:spcPts val="0"/>
              </a:spcAft>
              <a:buSzPts val="1600"/>
              <a:buChar char="●"/>
            </a:pPr>
            <a:r>
              <a:rPr lang="en" sz="1600"/>
              <a:t>Bernoulli sampling: Each row independently selected with probability `ratio`</a:t>
            </a:r>
            <a:endParaRPr sz="1600"/>
          </a:p>
          <a:p>
            <a:pPr indent="-330200" lvl="0" marL="457200" rtl="0" algn="l">
              <a:lnSpc>
                <a:spcPct val="115000"/>
              </a:lnSpc>
              <a:spcBef>
                <a:spcPts val="0"/>
              </a:spcBef>
              <a:spcAft>
                <a:spcPts val="0"/>
              </a:spcAft>
              <a:buSzPts val="1600"/>
              <a:buChar char="●"/>
            </a:pPr>
            <a:r>
              <a:rPr lang="en" sz="1600"/>
              <a:t>Engagement filtering: Calculates `views_per_day = view_count / days_since_upload`</a:t>
            </a:r>
            <a:endParaRPr sz="1600"/>
          </a:p>
          <a:p>
            <a:pPr indent="-330200" lvl="0" marL="457200" rtl="0" algn="l">
              <a:lnSpc>
                <a:spcPct val="115000"/>
              </a:lnSpc>
              <a:spcBef>
                <a:spcPts val="0"/>
              </a:spcBef>
              <a:spcAft>
                <a:spcPts val="0"/>
              </a:spcAft>
              <a:buSzPts val="1600"/>
              <a:buChar char="●"/>
            </a:pPr>
            <a:r>
              <a:rPr lang="en" sz="1600"/>
              <a:t>Excludes videos with invalid dates or below engagement threshold</a:t>
            </a:r>
            <a:endParaRPr sz="1600"/>
          </a:p>
          <a:p>
            <a:pPr indent="-330200" lvl="0" marL="457200" rtl="0" algn="l">
              <a:lnSpc>
                <a:spcPct val="115000"/>
              </a:lnSpc>
              <a:spcBef>
                <a:spcPts val="0"/>
              </a:spcBef>
              <a:spcAft>
                <a:spcPts val="0"/>
              </a:spcAft>
              <a:buSzPts val="1600"/>
              <a:buChar char="●"/>
            </a:pPr>
            <a:r>
              <a:rPr lang="en" sz="1600"/>
              <a:t>Expected output: ~850K videos (1% of 85M) after filtering</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47" name="Shape 547"/>
        <p:cNvGrpSpPr/>
        <p:nvPr/>
      </p:nvGrpSpPr>
      <p:grpSpPr>
        <a:xfrm>
          <a:off x="0" y="0"/>
          <a:ext cx="0" cy="0"/>
          <a:chOff x="0" y="0"/>
          <a:chExt cx="0" cy="0"/>
        </a:xfrm>
      </p:grpSpPr>
      <p:sp>
        <p:nvSpPr>
          <p:cNvPr id="548" name="Google Shape;548;p72"/>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Filtering Low Engagement Videos</a:t>
            </a:r>
            <a:endParaRPr sz="4000"/>
          </a:p>
        </p:txBody>
      </p:sp>
      <p:sp>
        <p:nvSpPr>
          <p:cNvPr id="549" name="Google Shape;549;p72"/>
          <p:cNvSpPr txBox="1"/>
          <p:nvPr>
            <p:ph idx="1" type="body"/>
          </p:nvPr>
        </p:nvSpPr>
        <p:spPr>
          <a:xfrm>
            <a:off x="524375" y="1196100"/>
            <a:ext cx="3914700" cy="8496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b="1" lang="en" sz="1600"/>
              <a:t>Sampled 1% of the dataset with threshold &lt;10</a:t>
            </a:r>
            <a:endParaRPr b="1" sz="1600"/>
          </a:p>
        </p:txBody>
      </p:sp>
      <p:pic>
        <p:nvPicPr>
          <p:cNvPr id="550" name="Google Shape;550;p72"/>
          <p:cNvPicPr preferRelativeResize="0"/>
          <p:nvPr/>
        </p:nvPicPr>
        <p:blipFill>
          <a:blip r:embed="rId3">
            <a:alphaModFix/>
          </a:blip>
          <a:stretch>
            <a:fillRect/>
          </a:stretch>
        </p:blipFill>
        <p:spPr>
          <a:xfrm>
            <a:off x="524338" y="2045700"/>
            <a:ext cx="3914775" cy="2705100"/>
          </a:xfrm>
          <a:prstGeom prst="rect">
            <a:avLst/>
          </a:prstGeom>
          <a:noFill/>
          <a:ln>
            <a:noFill/>
          </a:ln>
        </p:spPr>
      </p:pic>
      <p:pic>
        <p:nvPicPr>
          <p:cNvPr id="551" name="Google Shape;551;p72"/>
          <p:cNvPicPr preferRelativeResize="0"/>
          <p:nvPr/>
        </p:nvPicPr>
        <p:blipFill>
          <a:blip r:embed="rId4">
            <a:alphaModFix/>
          </a:blip>
          <a:stretch>
            <a:fillRect/>
          </a:stretch>
        </p:blipFill>
        <p:spPr>
          <a:xfrm>
            <a:off x="4728065" y="2045700"/>
            <a:ext cx="3868485" cy="2705100"/>
          </a:xfrm>
          <a:prstGeom prst="rect">
            <a:avLst/>
          </a:prstGeom>
          <a:noFill/>
          <a:ln>
            <a:noFill/>
          </a:ln>
        </p:spPr>
      </p:pic>
      <p:sp>
        <p:nvSpPr>
          <p:cNvPr id="552" name="Google Shape;552;p72"/>
          <p:cNvSpPr txBox="1"/>
          <p:nvPr>
            <p:ph idx="1" type="body"/>
          </p:nvPr>
        </p:nvSpPr>
        <p:spPr>
          <a:xfrm>
            <a:off x="4704950" y="1196100"/>
            <a:ext cx="3914700" cy="8496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b="1" lang="en" sz="1600"/>
              <a:t>Sampled 10% of the dataset with threshold &lt;10000</a:t>
            </a:r>
            <a:endParaRPr b="1"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56" name="Shape 556"/>
        <p:cNvGrpSpPr/>
        <p:nvPr/>
      </p:nvGrpSpPr>
      <p:grpSpPr>
        <a:xfrm>
          <a:off x="0" y="0"/>
          <a:ext cx="0" cy="0"/>
          <a:chOff x="0" y="0"/>
          <a:chExt cx="0" cy="0"/>
        </a:xfrm>
      </p:grpSpPr>
      <p:sp>
        <p:nvSpPr>
          <p:cNvPr id="557" name="Google Shape;557;p73"/>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Filtering Low Engagement Videos</a:t>
            </a:r>
            <a:endParaRPr sz="4000"/>
          </a:p>
        </p:txBody>
      </p:sp>
      <p:sp>
        <p:nvSpPr>
          <p:cNvPr id="558" name="Google Shape;558;p73"/>
          <p:cNvSpPr txBox="1"/>
          <p:nvPr>
            <p:ph idx="1" type="body"/>
          </p:nvPr>
        </p:nvSpPr>
        <p:spPr>
          <a:xfrm>
            <a:off x="524375" y="1196100"/>
            <a:ext cx="3914700" cy="8496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b="1" lang="en" sz="1600"/>
              <a:t>Sampled 1% of the dataset with threshold &lt;10</a:t>
            </a:r>
            <a:endParaRPr b="1" sz="1600"/>
          </a:p>
        </p:txBody>
      </p:sp>
      <p:pic>
        <p:nvPicPr>
          <p:cNvPr id="559" name="Google Shape;559;p73"/>
          <p:cNvPicPr preferRelativeResize="0"/>
          <p:nvPr/>
        </p:nvPicPr>
        <p:blipFill>
          <a:blip r:embed="rId3">
            <a:alphaModFix/>
          </a:blip>
          <a:stretch>
            <a:fillRect/>
          </a:stretch>
        </p:blipFill>
        <p:spPr>
          <a:xfrm>
            <a:off x="524338" y="2045700"/>
            <a:ext cx="3914775" cy="2705100"/>
          </a:xfrm>
          <a:prstGeom prst="rect">
            <a:avLst/>
          </a:prstGeom>
          <a:noFill/>
          <a:ln>
            <a:noFill/>
          </a:ln>
        </p:spPr>
      </p:pic>
      <p:pic>
        <p:nvPicPr>
          <p:cNvPr id="560" name="Google Shape;560;p73"/>
          <p:cNvPicPr preferRelativeResize="0"/>
          <p:nvPr/>
        </p:nvPicPr>
        <p:blipFill>
          <a:blip r:embed="rId4">
            <a:alphaModFix/>
          </a:blip>
          <a:stretch>
            <a:fillRect/>
          </a:stretch>
        </p:blipFill>
        <p:spPr>
          <a:xfrm>
            <a:off x="4728065" y="2045700"/>
            <a:ext cx="3868485" cy="2705100"/>
          </a:xfrm>
          <a:prstGeom prst="rect">
            <a:avLst/>
          </a:prstGeom>
          <a:noFill/>
          <a:ln>
            <a:noFill/>
          </a:ln>
        </p:spPr>
      </p:pic>
      <p:sp>
        <p:nvSpPr>
          <p:cNvPr id="561" name="Google Shape;561;p73"/>
          <p:cNvSpPr txBox="1"/>
          <p:nvPr>
            <p:ph idx="1" type="body"/>
          </p:nvPr>
        </p:nvSpPr>
        <p:spPr>
          <a:xfrm>
            <a:off x="4704950" y="1196100"/>
            <a:ext cx="3914700" cy="8496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b="1" lang="en" sz="1600"/>
              <a:t>Sampled 10% of the dataset with threshold &lt;10000</a:t>
            </a:r>
            <a:endParaRPr b="1" sz="1600"/>
          </a:p>
        </p:txBody>
      </p:sp>
      <p:sp>
        <p:nvSpPr>
          <p:cNvPr id="562" name="Google Shape;562;p73"/>
          <p:cNvSpPr/>
          <p:nvPr/>
        </p:nvSpPr>
        <p:spPr>
          <a:xfrm>
            <a:off x="4923550" y="3870400"/>
            <a:ext cx="1311000" cy="987000"/>
          </a:xfrm>
          <a:prstGeom prst="ellipse">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66" name="Shape 566"/>
        <p:cNvGrpSpPr/>
        <p:nvPr/>
      </p:nvGrpSpPr>
      <p:grpSpPr>
        <a:xfrm>
          <a:off x="0" y="0"/>
          <a:ext cx="0" cy="0"/>
          <a:chOff x="0" y="0"/>
          <a:chExt cx="0" cy="0"/>
        </a:xfrm>
      </p:grpSpPr>
      <p:pic>
        <p:nvPicPr>
          <p:cNvPr id="567" name="Google Shape;567;p74"/>
          <p:cNvPicPr preferRelativeResize="0"/>
          <p:nvPr/>
        </p:nvPicPr>
        <p:blipFill>
          <a:blip r:embed="rId3">
            <a:alphaModFix/>
          </a:blip>
          <a:stretch>
            <a:fillRect/>
          </a:stretch>
        </p:blipFill>
        <p:spPr>
          <a:xfrm>
            <a:off x="810199" y="687249"/>
            <a:ext cx="7523600" cy="3769025"/>
          </a:xfrm>
          <a:prstGeom prst="rect">
            <a:avLst/>
          </a:prstGeom>
          <a:noFill/>
          <a:ln cap="flat" cmpd="sng" w="38100">
            <a:solidFill>
              <a:schemeClr val="accent3"/>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71" name="Shape 571"/>
        <p:cNvGrpSpPr/>
        <p:nvPr/>
      </p:nvGrpSpPr>
      <p:grpSpPr>
        <a:xfrm>
          <a:off x="0" y="0"/>
          <a:ext cx="0" cy="0"/>
          <a:chOff x="0" y="0"/>
          <a:chExt cx="0" cy="0"/>
        </a:xfrm>
      </p:grpSpPr>
      <p:sp>
        <p:nvSpPr>
          <p:cNvPr id="572" name="Google Shape;572;p75"/>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Step 2: Data Preparation</a:t>
            </a:r>
            <a:endParaRPr sz="4000"/>
          </a:p>
        </p:txBody>
      </p:sp>
      <p:sp>
        <p:nvSpPr>
          <p:cNvPr id="573" name="Google Shape;573;p75"/>
          <p:cNvSpPr txBox="1"/>
          <p:nvPr>
            <p:ph idx="1" type="body"/>
          </p:nvPr>
        </p:nvSpPr>
        <p:spPr>
          <a:xfrm>
            <a:off x="368775" y="1265925"/>
            <a:ext cx="8463600" cy="34491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 sz="1600"/>
              <a:t>Key Features:</a:t>
            </a:r>
            <a:endParaRPr b="1" sz="1600"/>
          </a:p>
          <a:p>
            <a:pPr indent="-330200" lvl="0" marL="457200" rtl="0" algn="l">
              <a:lnSpc>
                <a:spcPct val="150000"/>
              </a:lnSpc>
              <a:spcBef>
                <a:spcPts val="0"/>
              </a:spcBef>
              <a:spcAft>
                <a:spcPts val="0"/>
              </a:spcAft>
              <a:buSzPts val="1600"/>
              <a:buChar char="●"/>
            </a:pPr>
            <a:r>
              <a:rPr lang="en" sz="1600"/>
              <a:t>Joins metadata with channels, timeseries, and comment counts</a:t>
            </a:r>
            <a:endParaRPr sz="1600"/>
          </a:p>
          <a:p>
            <a:pPr indent="-330200" lvl="0" marL="457200" rtl="0" algn="l">
              <a:lnSpc>
                <a:spcPct val="150000"/>
              </a:lnSpc>
              <a:spcBef>
                <a:spcPts val="0"/>
              </a:spcBef>
              <a:spcAft>
                <a:spcPts val="0"/>
              </a:spcAft>
              <a:buSzPts val="1600"/>
              <a:buChar char="●"/>
            </a:pPr>
            <a:r>
              <a:rPr lang="en" sz="1600"/>
              <a:t>Calculates channel-level engagement features (avg_views_per_video, avg_subs_per_video)</a:t>
            </a:r>
            <a:endParaRPr sz="1600"/>
          </a:p>
          <a:p>
            <a:pPr indent="-330200" lvl="0" marL="457200" rtl="0" algn="l">
              <a:lnSpc>
                <a:spcPct val="150000"/>
              </a:lnSpc>
              <a:spcBef>
                <a:spcPts val="0"/>
              </a:spcBef>
              <a:spcAft>
                <a:spcPts val="0"/>
              </a:spcAft>
              <a:buSzPts val="1600"/>
              <a:buChar char="●"/>
            </a:pPr>
            <a:r>
              <a:rPr lang="en" sz="1600"/>
              <a:t>Processes timeseries data to extract latest channel view counts</a:t>
            </a:r>
            <a:endParaRPr sz="1600"/>
          </a:p>
          <a:p>
            <a:pPr indent="-330200" lvl="0" marL="457200" rtl="0" algn="l">
              <a:lnSpc>
                <a:spcPct val="150000"/>
              </a:lnSpc>
              <a:spcBef>
                <a:spcPts val="0"/>
              </a:spcBef>
              <a:spcAft>
                <a:spcPts val="0"/>
              </a:spcAft>
              <a:buSzPts val="1600"/>
              <a:buChar char="●"/>
            </a:pPr>
            <a:r>
              <a:rPr lang="en" sz="1600"/>
              <a:t>Drops rows with missing channel/category information</a:t>
            </a:r>
            <a:endParaRPr sz="1600"/>
          </a:p>
          <a:p>
            <a:pPr indent="-330200" lvl="0" marL="457200" rtl="0" algn="l">
              <a:lnSpc>
                <a:spcPct val="150000"/>
              </a:lnSpc>
              <a:spcBef>
                <a:spcPts val="0"/>
              </a:spcBef>
              <a:spcAft>
                <a:spcPts val="0"/>
              </a:spcAft>
              <a:buSzPts val="1600"/>
              <a:buChar char="●"/>
            </a:pPr>
            <a:r>
              <a:rPr lang="en" sz="1600"/>
              <a:t>Optional random downsampling to target size</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77" name="Shape 577"/>
        <p:cNvGrpSpPr/>
        <p:nvPr/>
      </p:nvGrpSpPr>
      <p:grpSpPr>
        <a:xfrm>
          <a:off x="0" y="0"/>
          <a:ext cx="0" cy="0"/>
          <a:chOff x="0" y="0"/>
          <a:chExt cx="0" cy="0"/>
        </a:xfrm>
      </p:grpSpPr>
      <p:pic>
        <p:nvPicPr>
          <p:cNvPr id="578" name="Google Shape;578;p76"/>
          <p:cNvPicPr preferRelativeResize="0"/>
          <p:nvPr/>
        </p:nvPicPr>
        <p:blipFill>
          <a:blip r:embed="rId3">
            <a:alphaModFix/>
          </a:blip>
          <a:stretch>
            <a:fillRect/>
          </a:stretch>
        </p:blipFill>
        <p:spPr>
          <a:xfrm>
            <a:off x="1507913" y="292013"/>
            <a:ext cx="6128177" cy="4559475"/>
          </a:xfrm>
          <a:prstGeom prst="rect">
            <a:avLst/>
          </a:prstGeom>
          <a:noFill/>
          <a:ln cap="flat" cmpd="sng" w="38100">
            <a:solidFill>
              <a:schemeClr val="accent3"/>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82" name="Shape 582"/>
        <p:cNvGrpSpPr/>
        <p:nvPr/>
      </p:nvGrpSpPr>
      <p:grpSpPr>
        <a:xfrm>
          <a:off x="0" y="0"/>
          <a:ext cx="0" cy="0"/>
          <a:chOff x="0" y="0"/>
          <a:chExt cx="0" cy="0"/>
        </a:xfrm>
      </p:grpSpPr>
      <p:sp>
        <p:nvSpPr>
          <p:cNvPr id="583" name="Google Shape;583;p77"/>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Step 3: Feature Engineering</a:t>
            </a:r>
            <a:endParaRPr sz="4000"/>
          </a:p>
        </p:txBody>
      </p:sp>
      <p:sp>
        <p:nvSpPr>
          <p:cNvPr id="584" name="Google Shape;584;p77"/>
          <p:cNvSpPr txBox="1"/>
          <p:nvPr>
            <p:ph idx="1" type="body"/>
          </p:nvPr>
        </p:nvSpPr>
        <p:spPr>
          <a:xfrm>
            <a:off x="368775" y="1265925"/>
            <a:ext cx="8463600" cy="3449100"/>
          </a:xfrm>
          <a:prstGeom prst="rect">
            <a:avLst/>
          </a:prstGeom>
        </p:spPr>
        <p:txBody>
          <a:bodyPr anchorCtr="0" anchor="t" bIns="0" lIns="0" spcFirstLastPara="1" rIns="0" wrap="square" tIns="0">
            <a:noAutofit/>
          </a:bodyPr>
          <a:lstStyle/>
          <a:p>
            <a:pPr indent="0" lvl="0" marL="457200" rtl="0" algn="l">
              <a:lnSpc>
                <a:spcPct val="115000"/>
              </a:lnSpc>
              <a:spcBef>
                <a:spcPts val="0"/>
              </a:spcBef>
              <a:spcAft>
                <a:spcPts val="0"/>
              </a:spcAft>
              <a:buNone/>
            </a:pPr>
            <a:r>
              <a:rPr b="1" lang="en" sz="1600"/>
              <a:t>Key Features:</a:t>
            </a:r>
            <a:endParaRPr b="1" sz="1600"/>
          </a:p>
          <a:p>
            <a:pPr indent="-330200" lvl="0" marL="457200" rtl="0" algn="l">
              <a:lnSpc>
                <a:spcPct val="115000"/>
              </a:lnSpc>
              <a:spcBef>
                <a:spcPts val="0"/>
              </a:spcBef>
              <a:spcAft>
                <a:spcPts val="0"/>
              </a:spcAft>
              <a:buSzPts val="1600"/>
              <a:buChar char="●"/>
            </a:pPr>
            <a:r>
              <a:rPr lang="en" sz="1600"/>
              <a:t>Creates train/test split before label creation to prevent leakage</a:t>
            </a:r>
            <a:endParaRPr sz="1600"/>
          </a:p>
          <a:p>
            <a:pPr indent="-330200" lvl="0" marL="457200" rtl="0" algn="l">
              <a:lnSpc>
                <a:spcPct val="115000"/>
              </a:lnSpc>
              <a:spcBef>
                <a:spcPts val="0"/>
              </a:spcBef>
              <a:spcAft>
                <a:spcPts val="0"/>
              </a:spcAft>
              <a:buSzPts val="1600"/>
              <a:buChar char="●"/>
            </a:pPr>
            <a:r>
              <a:rPr lang="en" sz="1600"/>
              <a:t>Labels created from training data percentile</a:t>
            </a:r>
            <a:endParaRPr sz="1600"/>
          </a:p>
          <a:p>
            <a:pPr indent="-330200" lvl="0" marL="457200" rtl="0" algn="l">
              <a:lnSpc>
                <a:spcPct val="115000"/>
              </a:lnSpc>
              <a:spcBef>
                <a:spcPts val="0"/>
              </a:spcBef>
              <a:spcAft>
                <a:spcPts val="0"/>
              </a:spcAft>
              <a:buSzPts val="1600"/>
              <a:buChar char="●"/>
            </a:pPr>
            <a:r>
              <a:rPr lang="en" sz="1600"/>
              <a:t>Scales features using StandardScaler (fitted on training data only)</a:t>
            </a:r>
            <a:endParaRPr sz="1600"/>
          </a:p>
          <a:p>
            <a:pPr indent="-330200" lvl="0" marL="457200" rtl="0" algn="l">
              <a:lnSpc>
                <a:spcPct val="115000"/>
              </a:lnSpc>
              <a:spcBef>
                <a:spcPts val="0"/>
              </a:spcBef>
              <a:spcAft>
                <a:spcPts val="0"/>
              </a:spcAft>
              <a:buSzPts val="1600"/>
              <a:buChar char="●"/>
            </a:pPr>
            <a:r>
              <a:rPr lang="en" sz="1600"/>
              <a:t>One-hot encoding done after split</a:t>
            </a:r>
            <a:endParaRPr sz="1600"/>
          </a:p>
          <a:p>
            <a:pPr indent="-330200" lvl="0" marL="457200" rtl="0" algn="l">
              <a:lnSpc>
                <a:spcPct val="115000"/>
              </a:lnSpc>
              <a:spcBef>
                <a:spcPts val="0"/>
              </a:spcBef>
              <a:spcAft>
                <a:spcPts val="0"/>
              </a:spcAft>
              <a:buSzPts val="1600"/>
              <a:buChar char="●"/>
            </a:pPr>
            <a:r>
              <a:rPr lang="en" sz="1600"/>
              <a:t>Saves scaled datasets, preprocessing artifacts, and visualization plots</a:t>
            </a:r>
            <a:endParaRPr sz="1600"/>
          </a:p>
          <a:p>
            <a:pPr indent="0" lvl="0" marL="45720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rPr b="1" lang="en" sz="1600">
                <a:solidFill>
                  <a:srgbClr val="FF3B3B"/>
                </a:solidFill>
              </a:rPr>
              <a:t>Engagement Metric:</a:t>
            </a:r>
            <a:endParaRPr sz="1600">
              <a:solidFill>
                <a:srgbClr val="FF3B3B"/>
              </a:solidFill>
            </a:endParaRPr>
          </a:p>
          <a:p>
            <a:pPr indent="0" lvl="0" marL="457200" rtl="0" algn="l">
              <a:lnSpc>
                <a:spcPct val="115000"/>
              </a:lnSpc>
              <a:spcBef>
                <a:spcPts val="1000"/>
              </a:spcBef>
              <a:spcAft>
                <a:spcPts val="0"/>
              </a:spcAft>
              <a:buNone/>
            </a:pPr>
            <a:r>
              <a:rPr lang="en" sz="1600">
                <a:solidFill>
                  <a:srgbClr val="FF3B3B"/>
                </a:solidFill>
                <a:latin typeface="Consolas"/>
                <a:ea typeface="Consolas"/>
                <a:cs typeface="Consolas"/>
                <a:sym typeface="Consolas"/>
              </a:rPr>
              <a:t>engagement_per_day =</a:t>
            </a:r>
            <a:endParaRPr sz="1600">
              <a:solidFill>
                <a:srgbClr val="FF3B3B"/>
              </a:solidFill>
              <a:latin typeface="Consolas"/>
              <a:ea typeface="Consolas"/>
              <a:cs typeface="Consolas"/>
              <a:sym typeface="Consolas"/>
            </a:endParaRPr>
          </a:p>
          <a:p>
            <a:pPr indent="0" lvl="0" marL="457200" rtl="0" algn="l">
              <a:lnSpc>
                <a:spcPct val="115000"/>
              </a:lnSpc>
              <a:spcBef>
                <a:spcPts val="0"/>
              </a:spcBef>
              <a:spcAft>
                <a:spcPts val="0"/>
              </a:spcAft>
              <a:buNone/>
            </a:pPr>
            <a:r>
              <a:rPr lang="en" sz="1600">
                <a:solidFill>
                  <a:srgbClr val="FF3B3B"/>
                </a:solidFill>
                <a:latin typeface="Consolas"/>
                <a:ea typeface="Consolas"/>
                <a:cs typeface="Consolas"/>
                <a:sym typeface="Consolas"/>
              </a:rPr>
              <a:t>(</a:t>
            </a:r>
            <a:r>
              <a:rPr lang="en" sz="1600">
                <a:solidFill>
                  <a:srgbClr val="FF3B3B"/>
                </a:solidFill>
                <a:latin typeface="Consolas"/>
                <a:ea typeface="Consolas"/>
                <a:cs typeface="Consolas"/>
                <a:sym typeface="Consolas"/>
              </a:rPr>
              <a:t>like_rate - (0.5 * dislike_rate) + comment_rate) </a:t>
            </a:r>
            <a:r>
              <a:rPr lang="en" sz="1600">
                <a:solidFill>
                  <a:srgbClr val="FF3B3B"/>
                </a:solidFill>
                <a:latin typeface="Consolas"/>
                <a:ea typeface="Consolas"/>
                <a:cs typeface="Consolas"/>
                <a:sym typeface="Consolas"/>
              </a:rPr>
              <a:t>/ days_since_upload</a:t>
            </a:r>
            <a:endParaRPr sz="1600">
              <a:solidFill>
                <a:srgbClr val="FF3B3B"/>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88" name="Shape 588"/>
        <p:cNvGrpSpPr/>
        <p:nvPr/>
      </p:nvGrpSpPr>
      <p:grpSpPr>
        <a:xfrm>
          <a:off x="0" y="0"/>
          <a:ext cx="0" cy="0"/>
          <a:chOff x="0" y="0"/>
          <a:chExt cx="0" cy="0"/>
        </a:xfrm>
      </p:grpSpPr>
      <p:pic>
        <p:nvPicPr>
          <p:cNvPr id="589" name="Google Shape;589;p78"/>
          <p:cNvPicPr preferRelativeResize="0"/>
          <p:nvPr/>
        </p:nvPicPr>
        <p:blipFill>
          <a:blip r:embed="rId3">
            <a:alphaModFix/>
          </a:blip>
          <a:stretch>
            <a:fillRect/>
          </a:stretch>
        </p:blipFill>
        <p:spPr>
          <a:xfrm>
            <a:off x="129100" y="870288"/>
            <a:ext cx="8885801" cy="3293125"/>
          </a:xfrm>
          <a:prstGeom prst="rect">
            <a:avLst/>
          </a:prstGeom>
          <a:noFill/>
          <a:ln>
            <a:noFill/>
          </a:ln>
        </p:spPr>
      </p:pic>
      <p:sp>
        <p:nvSpPr>
          <p:cNvPr id="590" name="Google Shape;590;p78"/>
          <p:cNvSpPr txBox="1"/>
          <p:nvPr/>
        </p:nvSpPr>
        <p:spPr>
          <a:xfrm>
            <a:off x="2813850" y="4163400"/>
            <a:ext cx="35163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strument Sans"/>
                <a:ea typeface="Instrument Sans"/>
                <a:cs typeface="Instrument Sans"/>
                <a:sym typeface="Instrument Sans"/>
              </a:rPr>
              <a:t>Figure: </a:t>
            </a:r>
            <a:r>
              <a:rPr lang="en" sz="1200">
                <a:solidFill>
                  <a:schemeClr val="lt1"/>
                </a:solidFill>
                <a:latin typeface="Instrument Sans"/>
                <a:ea typeface="Instrument Sans"/>
                <a:cs typeface="Instrument Sans"/>
                <a:sym typeface="Instrument Sans"/>
              </a:rPr>
              <a:t>Target Distribution Plot Example</a:t>
            </a:r>
            <a:endParaRPr sz="1200">
              <a:solidFill>
                <a:schemeClr val="lt1"/>
              </a:solidFill>
              <a:latin typeface="Instrument Sans"/>
              <a:ea typeface="Instrument Sans"/>
              <a:cs typeface="Instrument Sans"/>
              <a:sym typeface="Instrumen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94" name="Shape 594"/>
        <p:cNvGrpSpPr/>
        <p:nvPr/>
      </p:nvGrpSpPr>
      <p:grpSpPr>
        <a:xfrm>
          <a:off x="0" y="0"/>
          <a:ext cx="0" cy="0"/>
          <a:chOff x="0" y="0"/>
          <a:chExt cx="0" cy="0"/>
        </a:xfrm>
      </p:grpSpPr>
      <p:pic>
        <p:nvPicPr>
          <p:cNvPr id="595" name="Google Shape;595;p79"/>
          <p:cNvPicPr preferRelativeResize="0"/>
          <p:nvPr/>
        </p:nvPicPr>
        <p:blipFill>
          <a:blip r:embed="rId3">
            <a:alphaModFix/>
          </a:blip>
          <a:stretch>
            <a:fillRect/>
          </a:stretch>
        </p:blipFill>
        <p:spPr>
          <a:xfrm>
            <a:off x="472938" y="152400"/>
            <a:ext cx="3449465" cy="4838702"/>
          </a:xfrm>
          <a:prstGeom prst="rect">
            <a:avLst/>
          </a:prstGeom>
          <a:noFill/>
          <a:ln>
            <a:noFill/>
          </a:ln>
        </p:spPr>
      </p:pic>
      <p:pic>
        <p:nvPicPr>
          <p:cNvPr id="596" name="Google Shape;596;p79"/>
          <p:cNvPicPr preferRelativeResize="0"/>
          <p:nvPr/>
        </p:nvPicPr>
        <p:blipFill>
          <a:blip r:embed="rId4">
            <a:alphaModFix/>
          </a:blip>
          <a:stretch>
            <a:fillRect/>
          </a:stretch>
        </p:blipFill>
        <p:spPr>
          <a:xfrm>
            <a:off x="4236401" y="378513"/>
            <a:ext cx="4516649" cy="3996180"/>
          </a:xfrm>
          <a:prstGeom prst="rect">
            <a:avLst/>
          </a:prstGeom>
          <a:noFill/>
          <a:ln>
            <a:noFill/>
          </a:ln>
        </p:spPr>
      </p:pic>
      <p:sp>
        <p:nvSpPr>
          <p:cNvPr id="597" name="Google Shape;597;p79"/>
          <p:cNvSpPr txBox="1"/>
          <p:nvPr/>
        </p:nvSpPr>
        <p:spPr>
          <a:xfrm>
            <a:off x="4736575" y="4374688"/>
            <a:ext cx="35163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strument Sans"/>
                <a:ea typeface="Instrument Sans"/>
                <a:cs typeface="Instrument Sans"/>
                <a:sym typeface="Instrument Sans"/>
              </a:rPr>
              <a:t>Figure: </a:t>
            </a:r>
            <a:r>
              <a:rPr lang="en" sz="1200">
                <a:solidFill>
                  <a:schemeClr val="lt1"/>
                </a:solidFill>
                <a:latin typeface="Instrument Sans"/>
                <a:ea typeface="Instrument Sans"/>
                <a:cs typeface="Instrument Sans"/>
                <a:sym typeface="Instrument Sans"/>
              </a:rPr>
              <a:t>Feature</a:t>
            </a:r>
            <a:r>
              <a:rPr lang="en" sz="1200">
                <a:solidFill>
                  <a:schemeClr val="lt1"/>
                </a:solidFill>
                <a:latin typeface="Instrument Sans"/>
                <a:ea typeface="Instrument Sans"/>
                <a:cs typeface="Instrument Sans"/>
                <a:sym typeface="Instrument Sans"/>
              </a:rPr>
              <a:t> </a:t>
            </a:r>
            <a:r>
              <a:rPr lang="en" sz="1200">
                <a:solidFill>
                  <a:schemeClr val="lt1"/>
                </a:solidFill>
                <a:latin typeface="Instrument Sans"/>
                <a:ea typeface="Instrument Sans"/>
                <a:cs typeface="Instrument Sans"/>
                <a:sym typeface="Instrument Sans"/>
              </a:rPr>
              <a:t>Distribution Plots and Correlation Matrix Examples</a:t>
            </a:r>
            <a:endParaRPr sz="1200">
              <a:solidFill>
                <a:schemeClr val="lt1"/>
              </a:solidFill>
              <a:latin typeface="Instrument Sans"/>
              <a:ea typeface="Instrument Sans"/>
              <a:cs typeface="Instrument Sans"/>
              <a:sym typeface="Instrumen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01" name="Shape 601"/>
        <p:cNvGrpSpPr/>
        <p:nvPr/>
      </p:nvGrpSpPr>
      <p:grpSpPr>
        <a:xfrm>
          <a:off x="0" y="0"/>
          <a:ext cx="0" cy="0"/>
          <a:chOff x="0" y="0"/>
          <a:chExt cx="0" cy="0"/>
        </a:xfrm>
      </p:grpSpPr>
      <p:sp>
        <p:nvSpPr>
          <p:cNvPr id="602" name="Google Shape;602;p80"/>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Step 4: Model Training</a:t>
            </a:r>
            <a:endParaRPr sz="4000"/>
          </a:p>
        </p:txBody>
      </p:sp>
      <p:sp>
        <p:nvSpPr>
          <p:cNvPr id="603" name="Google Shape;603;p80"/>
          <p:cNvSpPr txBox="1"/>
          <p:nvPr>
            <p:ph idx="1" type="body"/>
          </p:nvPr>
        </p:nvSpPr>
        <p:spPr>
          <a:xfrm>
            <a:off x="457700" y="1265925"/>
            <a:ext cx="8374500" cy="3449100"/>
          </a:xfrm>
          <a:prstGeom prst="rect">
            <a:avLst/>
          </a:prstGeom>
        </p:spPr>
        <p:txBody>
          <a:bodyPr anchorCtr="0" anchor="t" bIns="0" lIns="0" spcFirstLastPara="1" rIns="0" wrap="square" tIns="0">
            <a:noAutofit/>
          </a:bodyPr>
          <a:lstStyle/>
          <a:p>
            <a:pPr indent="0" lvl="0" marL="457200" rtl="0" algn="l">
              <a:lnSpc>
                <a:spcPct val="115000"/>
              </a:lnSpc>
              <a:spcBef>
                <a:spcPts val="0"/>
              </a:spcBef>
              <a:spcAft>
                <a:spcPts val="0"/>
              </a:spcAft>
              <a:buNone/>
            </a:pPr>
            <a:r>
              <a:rPr b="1" lang="en" sz="1500"/>
              <a:t>Key Features:</a:t>
            </a:r>
            <a:endParaRPr b="1" sz="1500"/>
          </a:p>
          <a:p>
            <a:pPr indent="-323850" lvl="0" marL="457200" rtl="0" algn="l">
              <a:lnSpc>
                <a:spcPct val="115000"/>
              </a:lnSpc>
              <a:spcBef>
                <a:spcPts val="0"/>
              </a:spcBef>
              <a:spcAft>
                <a:spcPts val="0"/>
              </a:spcAft>
              <a:buSzPts val="1500"/>
              <a:buChar char="●"/>
            </a:pPr>
            <a:r>
              <a:rPr lang="en" sz="1500"/>
              <a:t>Loads pre-split datasets (X_train, X_test, y_train, y_test)</a:t>
            </a:r>
            <a:endParaRPr sz="1500"/>
          </a:p>
          <a:p>
            <a:pPr indent="-323850" lvl="0" marL="457200" rtl="0" algn="l">
              <a:lnSpc>
                <a:spcPct val="115000"/>
              </a:lnSpc>
              <a:spcBef>
                <a:spcPts val="0"/>
              </a:spcBef>
              <a:spcAft>
                <a:spcPts val="0"/>
              </a:spcAft>
              <a:buSzPts val="1500"/>
              <a:buChar char="●"/>
            </a:pPr>
            <a:r>
              <a:rPr lang="en" sz="1500"/>
              <a:t>Uses pre-fitted scaler and pre-created labels</a:t>
            </a:r>
            <a:endParaRPr sz="1500"/>
          </a:p>
          <a:p>
            <a:pPr indent="-323850" lvl="0" marL="457200" rtl="0" algn="l">
              <a:lnSpc>
                <a:spcPct val="115000"/>
              </a:lnSpc>
              <a:spcBef>
                <a:spcPts val="0"/>
              </a:spcBef>
              <a:spcAft>
                <a:spcPts val="0"/>
              </a:spcAft>
              <a:buSzPts val="1500"/>
              <a:buChar char="●"/>
            </a:pPr>
            <a:r>
              <a:rPr lang="en" sz="1500"/>
              <a:t>Focus on model training and hyperparameter optimization</a:t>
            </a:r>
            <a:endParaRPr sz="1500"/>
          </a:p>
          <a:p>
            <a:pPr indent="0" lvl="0" marL="457200" rtl="0" algn="l">
              <a:lnSpc>
                <a:spcPct val="115000"/>
              </a:lnSpc>
              <a:spcBef>
                <a:spcPts val="0"/>
              </a:spcBef>
              <a:spcAft>
                <a:spcPts val="0"/>
              </a:spcAft>
              <a:buNone/>
            </a:pPr>
            <a:r>
              <a:t/>
            </a:r>
            <a:endParaRPr sz="1500"/>
          </a:p>
          <a:p>
            <a:pPr indent="0" lvl="0" marL="457200" rtl="0" algn="l">
              <a:lnSpc>
                <a:spcPct val="115000"/>
              </a:lnSpc>
              <a:spcBef>
                <a:spcPts val="0"/>
              </a:spcBef>
              <a:spcAft>
                <a:spcPts val="0"/>
              </a:spcAft>
              <a:buNone/>
            </a:pPr>
            <a:r>
              <a:rPr b="1" lang="en" sz="1500"/>
              <a:t>Algorithms Used:</a:t>
            </a:r>
            <a:endParaRPr b="1" sz="1500"/>
          </a:p>
          <a:p>
            <a:pPr indent="-323850" lvl="0" marL="457200" rtl="0" algn="l">
              <a:lnSpc>
                <a:spcPct val="115000"/>
              </a:lnSpc>
              <a:spcBef>
                <a:spcPts val="0"/>
              </a:spcBef>
              <a:spcAft>
                <a:spcPts val="0"/>
              </a:spcAft>
              <a:buSzPts val="1500"/>
              <a:buAutoNum type="arabicPeriod"/>
            </a:pPr>
            <a:r>
              <a:rPr lang="en" sz="1500"/>
              <a:t>Random Forest Classifier</a:t>
            </a:r>
            <a:endParaRPr sz="1500"/>
          </a:p>
          <a:p>
            <a:pPr indent="-323850" lvl="0" marL="457200" rtl="0" algn="l">
              <a:lnSpc>
                <a:spcPct val="115000"/>
              </a:lnSpc>
              <a:spcBef>
                <a:spcPts val="0"/>
              </a:spcBef>
              <a:spcAft>
                <a:spcPts val="0"/>
              </a:spcAft>
              <a:buSzPts val="1500"/>
              <a:buAutoNum type="arabicPeriod"/>
            </a:pPr>
            <a:r>
              <a:rPr lang="en" sz="1500"/>
              <a:t>Decision Tree Classifier</a:t>
            </a:r>
            <a:endParaRPr sz="1500"/>
          </a:p>
          <a:p>
            <a:pPr indent="-323850" lvl="0" marL="457200" rtl="0" algn="l">
              <a:lnSpc>
                <a:spcPct val="115000"/>
              </a:lnSpc>
              <a:spcBef>
                <a:spcPts val="0"/>
              </a:spcBef>
              <a:spcAft>
                <a:spcPts val="0"/>
              </a:spcAft>
              <a:buSzPts val="1500"/>
              <a:buAutoNum type="arabicPeriod"/>
            </a:pPr>
            <a:r>
              <a:rPr lang="en" sz="1500"/>
              <a:t>Linear SVC</a:t>
            </a:r>
            <a:endParaRPr sz="1500"/>
          </a:p>
          <a:p>
            <a:pPr indent="-323850" lvl="0" marL="457200" rtl="0" algn="l">
              <a:lnSpc>
                <a:spcPct val="115000"/>
              </a:lnSpc>
              <a:spcBef>
                <a:spcPts val="0"/>
              </a:spcBef>
              <a:spcAft>
                <a:spcPts val="0"/>
              </a:spcAft>
              <a:buSzPts val="1500"/>
              <a:buAutoNum type="arabicPeriod"/>
            </a:pPr>
            <a:r>
              <a:rPr lang="en" sz="1500"/>
              <a:t>K-Nearest Neighbors</a:t>
            </a:r>
            <a:endParaRPr sz="1500"/>
          </a:p>
          <a:p>
            <a:pPr indent="-323850" lvl="0" marL="457200" rtl="0" algn="l">
              <a:lnSpc>
                <a:spcPct val="115000"/>
              </a:lnSpc>
              <a:spcBef>
                <a:spcPts val="0"/>
              </a:spcBef>
              <a:spcAft>
                <a:spcPts val="0"/>
              </a:spcAft>
              <a:buSzPts val="1500"/>
              <a:buAutoNum type="arabicPeriod"/>
            </a:pPr>
            <a:r>
              <a:rPr lang="en" sz="1500"/>
              <a:t>Multi-Layer Perceptron</a:t>
            </a:r>
            <a:endParaRPr sz="1500"/>
          </a:p>
          <a:p>
            <a:pPr indent="-323850" lvl="0" marL="457200" rtl="0" algn="l">
              <a:lnSpc>
                <a:spcPct val="115000"/>
              </a:lnSpc>
              <a:spcBef>
                <a:spcPts val="0"/>
              </a:spcBef>
              <a:spcAft>
                <a:spcPts val="0"/>
              </a:spcAft>
              <a:buSzPts val="1500"/>
              <a:buAutoNum type="arabicPeriod"/>
            </a:pPr>
            <a:r>
              <a:rPr lang="en" sz="1500"/>
              <a:t>Gradient Boosting Classifier</a:t>
            </a:r>
            <a:endParaRPr sz="1500"/>
          </a:p>
          <a:p>
            <a:pPr indent="-323850" lvl="0" marL="457200" rtl="0" algn="l">
              <a:lnSpc>
                <a:spcPct val="115000"/>
              </a:lnSpc>
              <a:spcBef>
                <a:spcPts val="0"/>
              </a:spcBef>
              <a:spcAft>
                <a:spcPts val="0"/>
              </a:spcAft>
              <a:buSzPts val="1500"/>
              <a:buAutoNum type="arabicPeriod"/>
            </a:pPr>
            <a:r>
              <a:rPr lang="en" sz="1500"/>
              <a:t>Logistic Regression</a:t>
            </a:r>
            <a:endParaRPr sz="1500"/>
          </a:p>
        </p:txBody>
      </p:sp>
      <p:sp>
        <p:nvSpPr>
          <p:cNvPr id="604" name="Google Shape;604;p80"/>
          <p:cNvSpPr txBox="1"/>
          <p:nvPr/>
        </p:nvSpPr>
        <p:spPr>
          <a:xfrm>
            <a:off x="4029000" y="2505741"/>
            <a:ext cx="4545900" cy="2071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500">
                <a:solidFill>
                  <a:schemeClr val="lt1"/>
                </a:solidFill>
                <a:latin typeface="Instrument Sans"/>
                <a:ea typeface="Instrument Sans"/>
                <a:cs typeface="Instrument Sans"/>
                <a:sym typeface="Instrument Sans"/>
              </a:rPr>
              <a:t>Hyperparameter Tuning:</a:t>
            </a:r>
            <a:endParaRPr b="1" sz="1500">
              <a:solidFill>
                <a:schemeClr val="lt1"/>
              </a:solidFill>
              <a:latin typeface="Instrument Sans"/>
              <a:ea typeface="Instrument Sans"/>
              <a:cs typeface="Instrument Sans"/>
              <a:sym typeface="Instrument Sans"/>
            </a:endParaRPr>
          </a:p>
          <a:p>
            <a:pPr indent="-323850" lvl="0" marL="457200" rtl="0" algn="l">
              <a:lnSpc>
                <a:spcPct val="115000"/>
              </a:lnSpc>
              <a:spcBef>
                <a:spcPts val="0"/>
              </a:spcBef>
              <a:spcAft>
                <a:spcPts val="0"/>
              </a:spcAft>
              <a:buClr>
                <a:schemeClr val="lt1"/>
              </a:buClr>
              <a:buSzPts val="1500"/>
              <a:buFont typeface="Instrument Sans"/>
              <a:buChar char="●"/>
            </a:pPr>
            <a:r>
              <a:rPr lang="en" sz="1500">
                <a:solidFill>
                  <a:schemeClr val="lt1"/>
                </a:solidFill>
                <a:latin typeface="Instrument Sans"/>
                <a:ea typeface="Instrument Sans"/>
                <a:cs typeface="Instrument Sans"/>
                <a:sym typeface="Instrument Sans"/>
              </a:rPr>
              <a:t>Uses 5-fold cross-validation</a:t>
            </a:r>
            <a:endParaRPr sz="1500">
              <a:solidFill>
                <a:schemeClr val="lt1"/>
              </a:solidFill>
              <a:latin typeface="Instrument Sans"/>
              <a:ea typeface="Instrument Sans"/>
              <a:cs typeface="Instrument Sans"/>
              <a:sym typeface="Instrument Sans"/>
            </a:endParaRPr>
          </a:p>
          <a:p>
            <a:pPr indent="-323850" lvl="0" marL="457200" rtl="0" algn="l">
              <a:lnSpc>
                <a:spcPct val="115000"/>
              </a:lnSpc>
              <a:spcBef>
                <a:spcPts val="0"/>
              </a:spcBef>
              <a:spcAft>
                <a:spcPts val="0"/>
              </a:spcAft>
              <a:buClr>
                <a:schemeClr val="lt1"/>
              </a:buClr>
              <a:buSzPts val="1500"/>
              <a:buFont typeface="Instrument Sans"/>
              <a:buChar char="●"/>
            </a:pPr>
            <a:r>
              <a:rPr lang="en" sz="1500">
                <a:solidFill>
                  <a:schemeClr val="lt1"/>
                </a:solidFill>
                <a:latin typeface="Instrument Sans"/>
                <a:ea typeface="Instrument Sans"/>
                <a:cs typeface="Instrument Sans"/>
                <a:sym typeface="Instrument Sans"/>
              </a:rPr>
              <a:t>Optimizes for precision score</a:t>
            </a:r>
            <a:endParaRPr sz="1500">
              <a:solidFill>
                <a:schemeClr val="lt1"/>
              </a:solidFill>
              <a:latin typeface="Instrument Sans"/>
              <a:ea typeface="Instrument Sans"/>
              <a:cs typeface="Instrument Sans"/>
              <a:sym typeface="Instrument Sans"/>
            </a:endParaRPr>
          </a:p>
          <a:p>
            <a:pPr indent="-323850" lvl="0" marL="457200" rtl="0" algn="l">
              <a:lnSpc>
                <a:spcPct val="115000"/>
              </a:lnSpc>
              <a:spcBef>
                <a:spcPts val="0"/>
              </a:spcBef>
              <a:spcAft>
                <a:spcPts val="0"/>
              </a:spcAft>
              <a:buClr>
                <a:schemeClr val="lt1"/>
              </a:buClr>
              <a:buSzPts val="1500"/>
              <a:buFont typeface="Instrument Sans"/>
              <a:buChar char="●"/>
            </a:pPr>
            <a:r>
              <a:rPr lang="en" sz="1500">
                <a:solidFill>
                  <a:schemeClr val="lt1"/>
                </a:solidFill>
                <a:latin typeface="Instrument Sans"/>
                <a:ea typeface="Instrument Sans"/>
                <a:cs typeface="Instrument Sans"/>
                <a:sym typeface="Instrument Sans"/>
              </a:rPr>
              <a:t>Stores best parameters for each model</a:t>
            </a:r>
            <a:endParaRPr sz="1500">
              <a:solidFill>
                <a:schemeClr val="lt1"/>
              </a:solidFill>
              <a:latin typeface="Instrument Sans"/>
              <a:ea typeface="Instrument Sans"/>
              <a:cs typeface="Instrument Sans"/>
              <a:sym typeface="Instrument Sans"/>
            </a:endParaRPr>
          </a:p>
        </p:txBody>
      </p:sp>
      <p:pic>
        <p:nvPicPr>
          <p:cNvPr id="605" name="Google Shape;605;p80"/>
          <p:cNvPicPr preferRelativeResize="0"/>
          <p:nvPr/>
        </p:nvPicPr>
        <p:blipFill>
          <a:blip r:embed="rId3">
            <a:alphaModFix/>
          </a:blip>
          <a:stretch>
            <a:fillRect/>
          </a:stretch>
        </p:blipFill>
        <p:spPr>
          <a:xfrm>
            <a:off x="6027150" y="445020"/>
            <a:ext cx="2770100" cy="110035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77" name="Shape 477"/>
        <p:cNvGrpSpPr/>
        <p:nvPr/>
      </p:nvGrpSpPr>
      <p:grpSpPr>
        <a:xfrm>
          <a:off x="0" y="0"/>
          <a:ext cx="0" cy="0"/>
          <a:chOff x="0" y="0"/>
          <a:chExt cx="0" cy="0"/>
        </a:xfrm>
      </p:grpSpPr>
      <p:sp>
        <p:nvSpPr>
          <p:cNvPr id="478" name="Google Shape;478;p63"/>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300"/>
              <a:t>Predictive Modeling of YouTube Video Success</a:t>
            </a:r>
            <a:endParaRPr sz="3300"/>
          </a:p>
        </p:txBody>
      </p:sp>
      <p:sp>
        <p:nvSpPr>
          <p:cNvPr id="479" name="Google Shape;479;p63"/>
          <p:cNvSpPr txBox="1"/>
          <p:nvPr>
            <p:ph idx="1" type="body"/>
          </p:nvPr>
        </p:nvSpPr>
        <p:spPr>
          <a:xfrm>
            <a:off x="311700" y="1258050"/>
            <a:ext cx="4755600" cy="2932500"/>
          </a:xfrm>
          <a:prstGeom prst="rect">
            <a:avLst/>
          </a:prstGeom>
        </p:spPr>
        <p:txBody>
          <a:bodyPr anchorCtr="0" anchor="ctr" bIns="0" lIns="0" spcFirstLastPara="1" rIns="0" wrap="square" tIns="0">
            <a:noAutofit/>
          </a:bodyPr>
          <a:lstStyle/>
          <a:p>
            <a:pPr indent="0" lvl="0" marL="0" rtl="0" algn="just">
              <a:lnSpc>
                <a:spcPct val="115000"/>
              </a:lnSpc>
              <a:spcBef>
                <a:spcPts val="0"/>
              </a:spcBef>
              <a:spcAft>
                <a:spcPts val="0"/>
              </a:spcAft>
              <a:buNone/>
            </a:pPr>
            <a:r>
              <a:rPr b="1" lang="en" sz="1800">
                <a:solidFill>
                  <a:srgbClr val="000000"/>
                </a:solidFill>
              </a:rPr>
              <a:t>ViralScope </a:t>
            </a:r>
            <a:r>
              <a:rPr lang="en" sz="1800">
                <a:solidFill>
                  <a:srgbClr val="000000"/>
                </a:solidFill>
              </a:rPr>
              <a:t>is a machine learning project that predicts YouTube video success using metadata and channel characteristics.</a:t>
            </a:r>
            <a:endParaRPr sz="1800">
              <a:solidFill>
                <a:srgbClr val="000000"/>
              </a:solidFill>
            </a:endParaRPr>
          </a:p>
          <a:p>
            <a:pPr indent="0" lvl="0" marL="0" rtl="0" algn="just">
              <a:lnSpc>
                <a:spcPct val="115000"/>
              </a:lnSpc>
              <a:spcBef>
                <a:spcPts val="0"/>
              </a:spcBef>
              <a:spcAft>
                <a:spcPts val="0"/>
              </a:spcAft>
              <a:buNone/>
            </a:pPr>
            <a:r>
              <a:t/>
            </a:r>
            <a:endParaRPr sz="1800">
              <a:solidFill>
                <a:srgbClr val="000000"/>
              </a:solidFill>
            </a:endParaRPr>
          </a:p>
          <a:p>
            <a:pPr indent="0" lvl="0" marL="0" rtl="0" algn="just">
              <a:lnSpc>
                <a:spcPct val="115000"/>
              </a:lnSpc>
              <a:spcBef>
                <a:spcPts val="0"/>
              </a:spcBef>
              <a:spcAft>
                <a:spcPts val="0"/>
              </a:spcAft>
              <a:buNone/>
            </a:pPr>
            <a:r>
              <a:rPr lang="en" sz="1800">
                <a:solidFill>
                  <a:srgbClr val="000000"/>
                </a:solidFill>
              </a:rPr>
              <a:t>The project samples from 85+ million video records across the YouNiverse dataset to identify patterns that distinguish successful videos from others.</a:t>
            </a:r>
            <a:endParaRPr sz="1800">
              <a:solidFill>
                <a:srgbClr val="000000"/>
              </a:solidFill>
            </a:endParaRPr>
          </a:p>
        </p:txBody>
      </p:sp>
      <p:pic>
        <p:nvPicPr>
          <p:cNvPr descr="a cat is looking at a youtube loading screen (Provided by Tenor)" id="480" name="Google Shape;480;p63"/>
          <p:cNvPicPr preferRelativeResize="0"/>
          <p:nvPr/>
        </p:nvPicPr>
        <p:blipFill>
          <a:blip r:embed="rId3">
            <a:alphaModFix/>
          </a:blip>
          <a:stretch>
            <a:fillRect/>
          </a:stretch>
        </p:blipFill>
        <p:spPr>
          <a:xfrm>
            <a:off x="5473225" y="1325850"/>
            <a:ext cx="3143950" cy="279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09" name="Shape 609"/>
        <p:cNvGrpSpPr/>
        <p:nvPr/>
      </p:nvGrpSpPr>
      <p:grpSpPr>
        <a:xfrm>
          <a:off x="0" y="0"/>
          <a:ext cx="0" cy="0"/>
          <a:chOff x="0" y="0"/>
          <a:chExt cx="0" cy="0"/>
        </a:xfrm>
      </p:grpSpPr>
      <p:pic>
        <p:nvPicPr>
          <p:cNvPr id="610" name="Google Shape;610;p81"/>
          <p:cNvPicPr preferRelativeResize="0"/>
          <p:nvPr/>
        </p:nvPicPr>
        <p:blipFill>
          <a:blip r:embed="rId3">
            <a:alphaModFix/>
          </a:blip>
          <a:stretch>
            <a:fillRect/>
          </a:stretch>
        </p:blipFill>
        <p:spPr>
          <a:xfrm>
            <a:off x="245928" y="152400"/>
            <a:ext cx="2970952" cy="2334100"/>
          </a:xfrm>
          <a:prstGeom prst="rect">
            <a:avLst/>
          </a:prstGeom>
          <a:noFill/>
          <a:ln>
            <a:noFill/>
          </a:ln>
        </p:spPr>
      </p:pic>
      <p:pic>
        <p:nvPicPr>
          <p:cNvPr id="611" name="Google Shape;611;p81"/>
          <p:cNvPicPr preferRelativeResize="0"/>
          <p:nvPr/>
        </p:nvPicPr>
        <p:blipFill>
          <a:blip r:embed="rId4">
            <a:alphaModFix/>
          </a:blip>
          <a:stretch>
            <a:fillRect/>
          </a:stretch>
        </p:blipFill>
        <p:spPr>
          <a:xfrm>
            <a:off x="3413702" y="152400"/>
            <a:ext cx="3517471" cy="2334099"/>
          </a:xfrm>
          <a:prstGeom prst="rect">
            <a:avLst/>
          </a:prstGeom>
          <a:noFill/>
          <a:ln>
            <a:noFill/>
          </a:ln>
        </p:spPr>
      </p:pic>
      <p:pic>
        <p:nvPicPr>
          <p:cNvPr id="612" name="Google Shape;612;p81"/>
          <p:cNvPicPr preferRelativeResize="0"/>
          <p:nvPr/>
        </p:nvPicPr>
        <p:blipFill>
          <a:blip r:embed="rId5">
            <a:alphaModFix/>
          </a:blip>
          <a:stretch>
            <a:fillRect/>
          </a:stretch>
        </p:blipFill>
        <p:spPr>
          <a:xfrm>
            <a:off x="460069" y="2623350"/>
            <a:ext cx="3886295" cy="2334100"/>
          </a:xfrm>
          <a:prstGeom prst="rect">
            <a:avLst/>
          </a:prstGeom>
          <a:noFill/>
          <a:ln>
            <a:noFill/>
          </a:ln>
        </p:spPr>
      </p:pic>
      <p:pic>
        <p:nvPicPr>
          <p:cNvPr id="613" name="Google Shape;613;p81"/>
          <p:cNvPicPr preferRelativeResize="0"/>
          <p:nvPr/>
        </p:nvPicPr>
        <p:blipFill>
          <a:blip r:embed="rId6">
            <a:alphaModFix/>
          </a:blip>
          <a:stretch>
            <a:fillRect/>
          </a:stretch>
        </p:blipFill>
        <p:spPr>
          <a:xfrm>
            <a:off x="4555125" y="3502962"/>
            <a:ext cx="4267350" cy="1205991"/>
          </a:xfrm>
          <a:prstGeom prst="rect">
            <a:avLst/>
          </a:prstGeom>
          <a:noFill/>
          <a:ln>
            <a:noFill/>
          </a:ln>
        </p:spPr>
      </p:pic>
      <p:pic>
        <p:nvPicPr>
          <p:cNvPr id="614" name="Google Shape;614;p81"/>
          <p:cNvPicPr preferRelativeResize="0"/>
          <p:nvPr/>
        </p:nvPicPr>
        <p:blipFill>
          <a:blip r:embed="rId7">
            <a:alphaModFix/>
          </a:blip>
          <a:stretch>
            <a:fillRect/>
          </a:stretch>
        </p:blipFill>
        <p:spPr>
          <a:xfrm>
            <a:off x="7128001" y="410424"/>
            <a:ext cx="1731375" cy="28069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18" name="Shape 618"/>
        <p:cNvGrpSpPr/>
        <p:nvPr/>
      </p:nvGrpSpPr>
      <p:grpSpPr>
        <a:xfrm>
          <a:off x="0" y="0"/>
          <a:ext cx="0" cy="0"/>
          <a:chOff x="0" y="0"/>
          <a:chExt cx="0" cy="0"/>
        </a:xfrm>
      </p:grpSpPr>
      <p:sp>
        <p:nvSpPr>
          <p:cNvPr id="619" name="Google Shape;619;p82"/>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Execution and Evaluation</a:t>
            </a:r>
            <a:endParaRPr sz="4000"/>
          </a:p>
        </p:txBody>
      </p:sp>
      <p:sp>
        <p:nvSpPr>
          <p:cNvPr id="620" name="Google Shape;620;p82"/>
          <p:cNvSpPr txBox="1"/>
          <p:nvPr>
            <p:ph idx="1" type="body"/>
          </p:nvPr>
        </p:nvSpPr>
        <p:spPr>
          <a:xfrm>
            <a:off x="311700" y="1152475"/>
            <a:ext cx="84345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sz="1400"/>
          </a:p>
        </p:txBody>
      </p:sp>
      <p:pic>
        <p:nvPicPr>
          <p:cNvPr id="621" name="Google Shape;621;p82"/>
          <p:cNvPicPr preferRelativeResize="0"/>
          <p:nvPr/>
        </p:nvPicPr>
        <p:blipFill>
          <a:blip r:embed="rId3">
            <a:alphaModFix/>
          </a:blip>
          <a:stretch>
            <a:fillRect/>
          </a:stretch>
        </p:blipFill>
        <p:spPr>
          <a:xfrm>
            <a:off x="562779" y="1564700"/>
            <a:ext cx="7951801" cy="2334498"/>
          </a:xfrm>
          <a:prstGeom prst="rect">
            <a:avLst/>
          </a:prstGeom>
          <a:noFill/>
          <a:ln cap="flat" cmpd="sng" w="38100">
            <a:solidFill>
              <a:schemeClr val="accent3"/>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25" name="Shape 625"/>
        <p:cNvGrpSpPr/>
        <p:nvPr/>
      </p:nvGrpSpPr>
      <p:grpSpPr>
        <a:xfrm>
          <a:off x="0" y="0"/>
          <a:ext cx="0" cy="0"/>
          <a:chOff x="0" y="0"/>
          <a:chExt cx="0" cy="0"/>
        </a:xfrm>
      </p:grpSpPr>
      <p:sp>
        <p:nvSpPr>
          <p:cNvPr id="626" name="Google Shape;626;p83"/>
          <p:cNvSpPr/>
          <p:nvPr/>
        </p:nvSpPr>
        <p:spPr>
          <a:xfrm>
            <a:off x="0" y="-75"/>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pic>
        <p:nvPicPr>
          <p:cNvPr id="627" name="Google Shape;627;p83"/>
          <p:cNvPicPr preferRelativeResize="0"/>
          <p:nvPr/>
        </p:nvPicPr>
        <p:blipFill>
          <a:blip r:embed="rId3">
            <a:alphaModFix/>
          </a:blip>
          <a:stretch>
            <a:fillRect/>
          </a:stretch>
        </p:blipFill>
        <p:spPr>
          <a:xfrm>
            <a:off x="0" y="278650"/>
            <a:ext cx="4572000" cy="2286000"/>
          </a:xfrm>
          <a:prstGeom prst="rect">
            <a:avLst/>
          </a:prstGeom>
          <a:noFill/>
          <a:ln>
            <a:noFill/>
          </a:ln>
        </p:spPr>
      </p:pic>
      <p:pic>
        <p:nvPicPr>
          <p:cNvPr id="628" name="Google Shape;628;p83"/>
          <p:cNvPicPr preferRelativeResize="0"/>
          <p:nvPr/>
        </p:nvPicPr>
        <p:blipFill>
          <a:blip r:embed="rId4">
            <a:alphaModFix/>
          </a:blip>
          <a:stretch>
            <a:fillRect/>
          </a:stretch>
        </p:blipFill>
        <p:spPr>
          <a:xfrm>
            <a:off x="4572000" y="278638"/>
            <a:ext cx="4572000" cy="2286015"/>
          </a:xfrm>
          <a:prstGeom prst="rect">
            <a:avLst/>
          </a:prstGeom>
          <a:noFill/>
          <a:ln>
            <a:noFill/>
          </a:ln>
        </p:spPr>
      </p:pic>
      <p:pic>
        <p:nvPicPr>
          <p:cNvPr id="629" name="Google Shape;629;p83"/>
          <p:cNvPicPr preferRelativeResize="0"/>
          <p:nvPr/>
        </p:nvPicPr>
        <p:blipFill>
          <a:blip r:embed="rId5">
            <a:alphaModFix/>
          </a:blip>
          <a:stretch>
            <a:fillRect/>
          </a:stretch>
        </p:blipFill>
        <p:spPr>
          <a:xfrm>
            <a:off x="2286000" y="2702425"/>
            <a:ext cx="4572000" cy="228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33" name="Shape 633"/>
        <p:cNvGrpSpPr/>
        <p:nvPr/>
      </p:nvGrpSpPr>
      <p:grpSpPr>
        <a:xfrm>
          <a:off x="0" y="0"/>
          <a:ext cx="0" cy="0"/>
          <a:chOff x="0" y="0"/>
          <a:chExt cx="0" cy="0"/>
        </a:xfrm>
      </p:grpSpPr>
      <p:sp>
        <p:nvSpPr>
          <p:cNvPr id="634" name="Google Shape;634;p84"/>
          <p:cNvSpPr/>
          <p:nvPr/>
        </p:nvSpPr>
        <p:spPr>
          <a:xfrm>
            <a:off x="0" y="-75"/>
            <a:ext cx="91440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pic>
        <p:nvPicPr>
          <p:cNvPr id="635" name="Google Shape;635;p84"/>
          <p:cNvPicPr preferRelativeResize="0"/>
          <p:nvPr/>
        </p:nvPicPr>
        <p:blipFill>
          <a:blip r:embed="rId3">
            <a:alphaModFix/>
          </a:blip>
          <a:stretch>
            <a:fillRect/>
          </a:stretch>
        </p:blipFill>
        <p:spPr>
          <a:xfrm>
            <a:off x="0" y="278650"/>
            <a:ext cx="4572000" cy="2286000"/>
          </a:xfrm>
          <a:prstGeom prst="rect">
            <a:avLst/>
          </a:prstGeom>
          <a:noFill/>
          <a:ln>
            <a:noFill/>
          </a:ln>
        </p:spPr>
      </p:pic>
      <p:pic>
        <p:nvPicPr>
          <p:cNvPr id="636" name="Google Shape;636;p84"/>
          <p:cNvPicPr preferRelativeResize="0"/>
          <p:nvPr/>
        </p:nvPicPr>
        <p:blipFill>
          <a:blip r:embed="rId4">
            <a:alphaModFix/>
          </a:blip>
          <a:stretch>
            <a:fillRect/>
          </a:stretch>
        </p:blipFill>
        <p:spPr>
          <a:xfrm>
            <a:off x="4572000" y="278638"/>
            <a:ext cx="4572000" cy="2286015"/>
          </a:xfrm>
          <a:prstGeom prst="rect">
            <a:avLst/>
          </a:prstGeom>
          <a:noFill/>
          <a:ln>
            <a:noFill/>
          </a:ln>
        </p:spPr>
      </p:pic>
      <p:pic>
        <p:nvPicPr>
          <p:cNvPr id="637" name="Google Shape;637;p84"/>
          <p:cNvPicPr preferRelativeResize="0"/>
          <p:nvPr/>
        </p:nvPicPr>
        <p:blipFill>
          <a:blip r:embed="rId5">
            <a:alphaModFix/>
          </a:blip>
          <a:stretch>
            <a:fillRect/>
          </a:stretch>
        </p:blipFill>
        <p:spPr>
          <a:xfrm>
            <a:off x="2286000" y="2702425"/>
            <a:ext cx="4572000" cy="2286000"/>
          </a:xfrm>
          <a:prstGeom prst="rect">
            <a:avLst/>
          </a:prstGeom>
          <a:noFill/>
          <a:ln>
            <a:noFill/>
          </a:ln>
        </p:spPr>
      </p:pic>
      <p:sp>
        <p:nvSpPr>
          <p:cNvPr id="638" name="Google Shape;638;p84"/>
          <p:cNvSpPr/>
          <p:nvPr/>
        </p:nvSpPr>
        <p:spPr>
          <a:xfrm>
            <a:off x="6071875" y="458250"/>
            <a:ext cx="383700" cy="309600"/>
          </a:xfrm>
          <a:prstGeom prst="leftArrow">
            <a:avLst>
              <a:gd fmla="val 50000" name="adj1"/>
              <a:gd fmla="val 50000" name="adj2"/>
            </a:avLst>
          </a:prstGeom>
          <a:solidFill>
            <a:schemeClr val="accent3"/>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639" name="Google Shape;639;p84"/>
          <p:cNvSpPr/>
          <p:nvPr/>
        </p:nvSpPr>
        <p:spPr>
          <a:xfrm rot="10800000">
            <a:off x="7910350" y="458250"/>
            <a:ext cx="383700" cy="309600"/>
          </a:xfrm>
          <a:prstGeom prst="leftArrow">
            <a:avLst>
              <a:gd fmla="val 50000" name="adj1"/>
              <a:gd fmla="val 50000" name="adj2"/>
            </a:avLst>
          </a:prstGeom>
          <a:solidFill>
            <a:schemeClr val="accent3"/>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43" name="Shape 643"/>
        <p:cNvGrpSpPr/>
        <p:nvPr/>
      </p:nvGrpSpPr>
      <p:grpSpPr>
        <a:xfrm>
          <a:off x="0" y="0"/>
          <a:ext cx="0" cy="0"/>
          <a:chOff x="0" y="0"/>
          <a:chExt cx="0" cy="0"/>
        </a:xfrm>
      </p:grpSpPr>
      <p:pic>
        <p:nvPicPr>
          <p:cNvPr id="644" name="Google Shape;644;p85"/>
          <p:cNvPicPr preferRelativeResize="0"/>
          <p:nvPr/>
        </p:nvPicPr>
        <p:blipFill>
          <a:blip r:embed="rId3">
            <a:alphaModFix/>
          </a:blip>
          <a:stretch>
            <a:fillRect/>
          </a:stretch>
        </p:blipFill>
        <p:spPr>
          <a:xfrm>
            <a:off x="2054387" y="970650"/>
            <a:ext cx="5035223" cy="3955899"/>
          </a:xfrm>
          <a:prstGeom prst="rect">
            <a:avLst/>
          </a:prstGeom>
          <a:noFill/>
          <a:ln>
            <a:noFill/>
          </a:ln>
        </p:spPr>
      </p:pic>
      <p:sp>
        <p:nvSpPr>
          <p:cNvPr id="645" name="Google Shape;645;p85"/>
          <p:cNvSpPr txBox="1"/>
          <p:nvPr>
            <p:ph type="title"/>
          </p:nvPr>
        </p:nvSpPr>
        <p:spPr>
          <a:xfrm>
            <a:off x="311700" y="231137"/>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Best Model</a:t>
            </a:r>
            <a:endParaRPr sz="4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49" name="Shape 649"/>
        <p:cNvGrpSpPr/>
        <p:nvPr/>
      </p:nvGrpSpPr>
      <p:grpSpPr>
        <a:xfrm>
          <a:off x="0" y="0"/>
          <a:ext cx="0" cy="0"/>
          <a:chOff x="0" y="0"/>
          <a:chExt cx="0" cy="0"/>
        </a:xfrm>
      </p:grpSpPr>
      <p:pic>
        <p:nvPicPr>
          <p:cNvPr id="650" name="Google Shape;650;p86"/>
          <p:cNvPicPr preferRelativeResize="0"/>
          <p:nvPr/>
        </p:nvPicPr>
        <p:blipFill>
          <a:blip r:embed="rId3">
            <a:alphaModFix/>
          </a:blip>
          <a:stretch>
            <a:fillRect/>
          </a:stretch>
        </p:blipFill>
        <p:spPr>
          <a:xfrm>
            <a:off x="1566438" y="933817"/>
            <a:ext cx="6011126" cy="3988825"/>
          </a:xfrm>
          <a:prstGeom prst="rect">
            <a:avLst/>
          </a:prstGeom>
          <a:noFill/>
          <a:ln>
            <a:noFill/>
          </a:ln>
        </p:spPr>
      </p:pic>
      <p:sp>
        <p:nvSpPr>
          <p:cNvPr id="651" name="Google Shape;651;p86"/>
          <p:cNvSpPr txBox="1"/>
          <p:nvPr>
            <p:ph type="title"/>
          </p:nvPr>
        </p:nvSpPr>
        <p:spPr>
          <a:xfrm>
            <a:off x="311700" y="231137"/>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Best Model</a:t>
            </a:r>
            <a:endParaRPr sz="4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55" name="Shape 655"/>
        <p:cNvGrpSpPr/>
        <p:nvPr/>
      </p:nvGrpSpPr>
      <p:grpSpPr>
        <a:xfrm>
          <a:off x="0" y="0"/>
          <a:ext cx="0" cy="0"/>
          <a:chOff x="0" y="0"/>
          <a:chExt cx="0" cy="0"/>
        </a:xfrm>
      </p:grpSpPr>
      <p:pic>
        <p:nvPicPr>
          <p:cNvPr id="656" name="Google Shape;656;p87"/>
          <p:cNvPicPr preferRelativeResize="0"/>
          <p:nvPr/>
        </p:nvPicPr>
        <p:blipFill>
          <a:blip r:embed="rId3">
            <a:alphaModFix/>
          </a:blip>
          <a:stretch>
            <a:fillRect/>
          </a:stretch>
        </p:blipFill>
        <p:spPr>
          <a:xfrm>
            <a:off x="1870356" y="152400"/>
            <a:ext cx="5403300" cy="48386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60" name="Shape 660"/>
        <p:cNvGrpSpPr/>
        <p:nvPr/>
      </p:nvGrpSpPr>
      <p:grpSpPr>
        <a:xfrm>
          <a:off x="0" y="0"/>
          <a:ext cx="0" cy="0"/>
          <a:chOff x="0" y="0"/>
          <a:chExt cx="0" cy="0"/>
        </a:xfrm>
      </p:grpSpPr>
      <p:pic>
        <p:nvPicPr>
          <p:cNvPr id="661" name="Google Shape;661;p88"/>
          <p:cNvPicPr preferRelativeResize="0"/>
          <p:nvPr/>
        </p:nvPicPr>
        <p:blipFill rotWithShape="1">
          <a:blip r:embed="rId3">
            <a:alphaModFix/>
          </a:blip>
          <a:srcRect b="49758" l="0" r="0" t="0"/>
          <a:stretch/>
        </p:blipFill>
        <p:spPr>
          <a:xfrm>
            <a:off x="214452" y="423088"/>
            <a:ext cx="4268386" cy="4297324"/>
          </a:xfrm>
          <a:prstGeom prst="rect">
            <a:avLst/>
          </a:prstGeom>
          <a:noFill/>
          <a:ln>
            <a:noFill/>
          </a:ln>
        </p:spPr>
      </p:pic>
      <p:pic>
        <p:nvPicPr>
          <p:cNvPr id="662" name="Google Shape;662;p88"/>
          <p:cNvPicPr preferRelativeResize="0"/>
          <p:nvPr/>
        </p:nvPicPr>
        <p:blipFill rotWithShape="1">
          <a:blip r:embed="rId3">
            <a:alphaModFix/>
          </a:blip>
          <a:srcRect b="0" l="0" r="0" t="50219"/>
          <a:stretch/>
        </p:blipFill>
        <p:spPr>
          <a:xfrm>
            <a:off x="4620905" y="423088"/>
            <a:ext cx="4307750" cy="4297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66" name="Shape 666"/>
        <p:cNvGrpSpPr/>
        <p:nvPr/>
      </p:nvGrpSpPr>
      <p:grpSpPr>
        <a:xfrm>
          <a:off x="0" y="0"/>
          <a:ext cx="0" cy="0"/>
          <a:chOff x="0" y="0"/>
          <a:chExt cx="0" cy="0"/>
        </a:xfrm>
      </p:grpSpPr>
      <p:sp>
        <p:nvSpPr>
          <p:cNvPr id="667" name="Google Shape;667;p89"/>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App Architecture </a:t>
            </a:r>
            <a:endParaRPr sz="4000"/>
          </a:p>
        </p:txBody>
      </p:sp>
      <p:sp>
        <p:nvSpPr>
          <p:cNvPr id="668" name="Google Shape;668;p89"/>
          <p:cNvSpPr txBox="1"/>
          <p:nvPr>
            <p:ph idx="1" type="body"/>
          </p:nvPr>
        </p:nvSpPr>
        <p:spPr>
          <a:xfrm>
            <a:off x="311700" y="1093125"/>
            <a:ext cx="5511600" cy="376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full-stack application that predicts YouTube video performance using natural language input, LLM-powered feature extraction, and machine learning predictions.</a:t>
            </a:r>
            <a:br>
              <a:rPr lang="en"/>
            </a:br>
            <a:endParaRPr/>
          </a:p>
          <a:p>
            <a:pPr indent="0" lvl="0" marL="0" rtl="0" algn="l">
              <a:spcBef>
                <a:spcPts val="0"/>
              </a:spcBef>
              <a:spcAft>
                <a:spcPts val="0"/>
              </a:spcAft>
              <a:buNone/>
            </a:pPr>
            <a:r>
              <a:rPr b="1" lang="en"/>
              <a:t>Core Features </a:t>
            </a:r>
            <a:br>
              <a:rPr lang="en"/>
            </a:br>
            <a:r>
              <a:rPr lang="en"/>
              <a:t>- </a:t>
            </a:r>
            <a:r>
              <a:rPr lang="en" u="sng"/>
              <a:t>Natural Language Interface:</a:t>
            </a:r>
            <a:r>
              <a:rPr lang="en"/>
              <a:t> Chat-based UI for describing videos in plain English </a:t>
            </a:r>
            <a:br>
              <a:rPr lang="en"/>
            </a:br>
            <a:br>
              <a:rPr lang="en"/>
            </a:br>
            <a:r>
              <a:rPr lang="en"/>
              <a:t>- </a:t>
            </a:r>
            <a:r>
              <a:rPr lang="en" u="sng"/>
              <a:t>LLM-Powered Extraction:</a:t>
            </a:r>
            <a:r>
              <a:rPr lang="en"/>
              <a:t> Groq API (Llama 3.1) extracts structured metadata from natural language </a:t>
            </a:r>
            <a:br>
              <a:rPr lang="en"/>
            </a:br>
            <a:br>
              <a:rPr lang="en"/>
            </a:br>
            <a:r>
              <a:rPr lang="en"/>
              <a:t>- </a:t>
            </a:r>
            <a:r>
              <a:rPr lang="en" u="sng"/>
              <a:t>ML Predictions:  </a:t>
            </a:r>
            <a:r>
              <a:rPr lang="en"/>
              <a:t>RandomForest classifier predicts video success probability (0=failure, 1=success) </a:t>
            </a:r>
            <a:br>
              <a:rPr lang="en"/>
            </a:br>
            <a:br>
              <a:rPr lang="en"/>
            </a:br>
            <a:r>
              <a:rPr lang="en"/>
              <a:t>- </a:t>
            </a:r>
            <a:r>
              <a:rPr lang="en" u="sng"/>
              <a:t>Conversational AI:</a:t>
            </a:r>
            <a:r>
              <a:rPr lang="en"/>
              <a:t> Dual-mode agent - conversational responses or prediction analysis</a:t>
            </a:r>
            <a:br>
              <a:rPr lang="en"/>
            </a:br>
            <a:r>
              <a:rPr lang="en"/>
              <a:t>	Prediction Mode: Triggered by keywords (predict, review)  	Conversational Mode: Default for general questions</a:t>
            </a:r>
            <a:br>
              <a:rPr lang="en"/>
            </a:br>
            <a:br>
              <a:rPr lang="en"/>
            </a:br>
            <a:r>
              <a:rPr lang="en"/>
              <a:t>- </a:t>
            </a:r>
            <a:r>
              <a:rPr lang="en" u="sng"/>
              <a:t>LLM Analysis:</a:t>
            </a:r>
            <a:r>
              <a:rPr lang="en"/>
              <a:t> AI-generated feedback and recommendations based on predictions </a:t>
            </a:r>
            <a:endParaRPr/>
          </a:p>
        </p:txBody>
      </p:sp>
      <p:pic>
        <p:nvPicPr>
          <p:cNvPr id="669" name="Google Shape;669;p89" title="Screenshot 2025-12-07 at 10.50.27 PM.png"/>
          <p:cNvPicPr preferRelativeResize="0"/>
          <p:nvPr/>
        </p:nvPicPr>
        <p:blipFill>
          <a:blip r:embed="rId3">
            <a:alphaModFix/>
          </a:blip>
          <a:stretch>
            <a:fillRect/>
          </a:stretch>
        </p:blipFill>
        <p:spPr>
          <a:xfrm>
            <a:off x="6339161" y="0"/>
            <a:ext cx="2804827"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73" name="Shape 673"/>
        <p:cNvGrpSpPr/>
        <p:nvPr/>
      </p:nvGrpSpPr>
      <p:grpSpPr>
        <a:xfrm>
          <a:off x="0" y="0"/>
          <a:ext cx="0" cy="0"/>
          <a:chOff x="0" y="0"/>
          <a:chExt cx="0" cy="0"/>
        </a:xfrm>
      </p:grpSpPr>
      <p:sp>
        <p:nvSpPr>
          <p:cNvPr id="674" name="Google Shape;674;p90"/>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Demo</a:t>
            </a:r>
            <a:endParaRPr sz="4000"/>
          </a:p>
        </p:txBody>
      </p:sp>
      <p:sp>
        <p:nvSpPr>
          <p:cNvPr id="675" name="Google Shape;675;p90"/>
          <p:cNvSpPr txBox="1"/>
          <p:nvPr>
            <p:ph idx="1" type="body"/>
          </p:nvPr>
        </p:nvSpPr>
        <p:spPr>
          <a:xfrm>
            <a:off x="311700" y="1715400"/>
            <a:ext cx="4473900" cy="198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u="sng">
                <a:solidFill>
                  <a:schemeClr val="accent2"/>
                </a:solidFill>
                <a:hlinkClick r:id="rId3">
                  <a:extLst>
                    <a:ext uri="{A12FA001-AC4F-418D-AE19-62706E023703}">
                      <ahyp:hlinkClr val="tx"/>
                    </a:ext>
                  </a:extLst>
                </a:hlinkClick>
              </a:rPr>
              <a:t>ViralScope Demo</a:t>
            </a:r>
            <a:endParaRPr sz="2100">
              <a:solidFill>
                <a:schemeClr val="accent2"/>
              </a:solidFill>
            </a:endParaRPr>
          </a:p>
        </p:txBody>
      </p:sp>
      <p:pic>
        <p:nvPicPr>
          <p:cNvPr id="676" name="Google Shape;676;p90"/>
          <p:cNvPicPr preferRelativeResize="0"/>
          <p:nvPr/>
        </p:nvPicPr>
        <p:blipFill rotWithShape="1">
          <a:blip r:embed="rId4">
            <a:alphaModFix/>
          </a:blip>
          <a:srcRect b="22958" l="17246" r="18568" t="17485"/>
          <a:stretch/>
        </p:blipFill>
        <p:spPr>
          <a:xfrm>
            <a:off x="5793813" y="1715376"/>
            <a:ext cx="2002675" cy="1980775"/>
          </a:xfrm>
          <a:prstGeom prst="rect">
            <a:avLst/>
          </a:prstGeom>
          <a:noFill/>
          <a:ln>
            <a:noFill/>
          </a:ln>
        </p:spPr>
      </p:pic>
      <p:pic>
        <p:nvPicPr>
          <p:cNvPr id="677" name="Google Shape;677;p90"/>
          <p:cNvPicPr preferRelativeResize="0"/>
          <p:nvPr/>
        </p:nvPicPr>
        <p:blipFill>
          <a:blip r:embed="rId5">
            <a:alphaModFix/>
          </a:blip>
          <a:stretch>
            <a:fillRect/>
          </a:stretch>
        </p:blipFill>
        <p:spPr>
          <a:xfrm>
            <a:off x="5707775" y="1615500"/>
            <a:ext cx="2174750" cy="2180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84" name="Shape 484"/>
        <p:cNvGrpSpPr/>
        <p:nvPr/>
      </p:nvGrpSpPr>
      <p:grpSpPr>
        <a:xfrm>
          <a:off x="0" y="0"/>
          <a:ext cx="0" cy="0"/>
          <a:chOff x="0" y="0"/>
          <a:chExt cx="0" cy="0"/>
        </a:xfrm>
      </p:grpSpPr>
      <p:sp>
        <p:nvSpPr>
          <p:cNvPr id="485" name="Google Shape;485;p64"/>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Problem Statement</a:t>
            </a:r>
            <a:endParaRPr sz="4000"/>
          </a:p>
        </p:txBody>
      </p:sp>
      <p:sp>
        <p:nvSpPr>
          <p:cNvPr id="486" name="Google Shape;486;p64"/>
          <p:cNvSpPr txBox="1"/>
          <p:nvPr>
            <p:ph idx="1" type="body"/>
          </p:nvPr>
        </p:nvSpPr>
        <p:spPr>
          <a:xfrm>
            <a:off x="311700" y="1325850"/>
            <a:ext cx="4785000" cy="2796900"/>
          </a:xfrm>
          <a:prstGeom prst="rect">
            <a:avLst/>
          </a:prstGeom>
        </p:spPr>
        <p:txBody>
          <a:bodyPr anchorCtr="0" anchor="ctr" bIns="0" lIns="0" spcFirstLastPara="1" rIns="0" wrap="square" tIns="0">
            <a:noAutofit/>
          </a:bodyPr>
          <a:lstStyle/>
          <a:p>
            <a:pPr indent="0" lvl="0" marL="0" rtl="0" algn="just">
              <a:spcBef>
                <a:spcPts val="0"/>
              </a:spcBef>
              <a:spcAft>
                <a:spcPts val="0"/>
              </a:spcAft>
              <a:buNone/>
            </a:pPr>
            <a:r>
              <a:rPr lang="en" sz="1800">
                <a:solidFill>
                  <a:srgbClr val="000000"/>
                </a:solidFill>
              </a:rPr>
              <a:t>YouTube creators face significant </a:t>
            </a:r>
            <a:r>
              <a:rPr b="1" lang="en" sz="1800">
                <a:solidFill>
                  <a:srgbClr val="FF3B3B"/>
                </a:solidFill>
              </a:rPr>
              <a:t>uncertainty </a:t>
            </a:r>
            <a:r>
              <a:rPr lang="en" sz="1800">
                <a:solidFill>
                  <a:srgbClr val="000000"/>
                </a:solidFill>
              </a:rPr>
              <a:t>in predicting whether a newly uploaded video will attract </a:t>
            </a:r>
            <a:r>
              <a:rPr b="1" lang="en" sz="1800">
                <a:solidFill>
                  <a:schemeClr val="accent3"/>
                </a:solidFill>
              </a:rPr>
              <a:t>high engagement</a:t>
            </a:r>
            <a:r>
              <a:rPr lang="en" sz="1800">
                <a:solidFill>
                  <a:srgbClr val="000000"/>
                </a:solidFill>
              </a:rPr>
              <a:t>. Traditional metrics such as views or subscriber count fail to reliably forecast success, especially due to rapidly changing audience behavior and content trends. This project aims to develop a machine learning model capable of accurately predicting video success.</a:t>
            </a:r>
            <a:endParaRPr sz="1800"/>
          </a:p>
        </p:txBody>
      </p:sp>
      <p:pic>
        <p:nvPicPr>
          <p:cNvPr descr="Frustrated Images | Free Photos, PNG Stickers, Wallpapers ..." id="487" name="Google Shape;487;p64"/>
          <p:cNvPicPr preferRelativeResize="0"/>
          <p:nvPr>
            <p:ph idx="2" type="pic"/>
          </p:nvPr>
        </p:nvPicPr>
        <p:blipFill rotWithShape="1">
          <a:blip r:embed="rId3">
            <a:alphaModFix/>
          </a:blip>
          <a:srcRect b="0" l="7848" r="7848" t="0"/>
          <a:stretch/>
        </p:blipFill>
        <p:spPr>
          <a:xfrm>
            <a:off x="5473237" y="1325850"/>
            <a:ext cx="3143926" cy="279689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81" name="Shape 681"/>
        <p:cNvGrpSpPr/>
        <p:nvPr/>
      </p:nvGrpSpPr>
      <p:grpSpPr>
        <a:xfrm>
          <a:off x="0" y="0"/>
          <a:ext cx="0" cy="0"/>
          <a:chOff x="0" y="0"/>
          <a:chExt cx="0" cy="0"/>
        </a:xfrm>
      </p:grpSpPr>
      <p:sp>
        <p:nvSpPr>
          <p:cNvPr id="682" name="Google Shape;682;p91"/>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Sentiment Analysis</a:t>
            </a:r>
            <a:endParaRPr sz="4000"/>
          </a:p>
        </p:txBody>
      </p:sp>
      <p:pic>
        <p:nvPicPr>
          <p:cNvPr id="683" name="Google Shape;683;p91"/>
          <p:cNvPicPr preferRelativeResize="0"/>
          <p:nvPr/>
        </p:nvPicPr>
        <p:blipFill rotWithShape="1">
          <a:blip r:embed="rId3">
            <a:alphaModFix/>
          </a:blip>
          <a:srcRect b="0" l="0" r="41510" t="0"/>
          <a:stretch/>
        </p:blipFill>
        <p:spPr>
          <a:xfrm>
            <a:off x="757051" y="3131538"/>
            <a:ext cx="3317298" cy="1431512"/>
          </a:xfrm>
          <a:prstGeom prst="rect">
            <a:avLst/>
          </a:prstGeom>
          <a:noFill/>
          <a:ln cap="flat" cmpd="sng" w="34375">
            <a:solidFill>
              <a:schemeClr val="accent3"/>
            </a:solidFill>
            <a:prstDash val="solid"/>
            <a:round/>
            <a:headEnd len="sm" w="sm" type="none"/>
            <a:tailEnd len="sm" w="sm" type="none"/>
          </a:ln>
        </p:spPr>
      </p:pic>
      <p:pic>
        <p:nvPicPr>
          <p:cNvPr id="684" name="Google Shape;684;p91"/>
          <p:cNvPicPr preferRelativeResize="0"/>
          <p:nvPr/>
        </p:nvPicPr>
        <p:blipFill>
          <a:blip r:embed="rId4">
            <a:alphaModFix/>
          </a:blip>
          <a:stretch>
            <a:fillRect/>
          </a:stretch>
        </p:blipFill>
        <p:spPr>
          <a:xfrm>
            <a:off x="4624900" y="2856188"/>
            <a:ext cx="3948426" cy="1403725"/>
          </a:xfrm>
          <a:prstGeom prst="rect">
            <a:avLst/>
          </a:prstGeom>
          <a:noFill/>
          <a:ln>
            <a:noFill/>
          </a:ln>
        </p:spPr>
      </p:pic>
      <p:pic>
        <p:nvPicPr>
          <p:cNvPr id="685" name="Google Shape;685;p91"/>
          <p:cNvPicPr preferRelativeResize="0"/>
          <p:nvPr/>
        </p:nvPicPr>
        <p:blipFill>
          <a:blip r:embed="rId5">
            <a:alphaModFix/>
          </a:blip>
          <a:stretch>
            <a:fillRect/>
          </a:stretch>
        </p:blipFill>
        <p:spPr>
          <a:xfrm>
            <a:off x="4624912" y="1506375"/>
            <a:ext cx="3948424" cy="1055897"/>
          </a:xfrm>
          <a:prstGeom prst="rect">
            <a:avLst/>
          </a:prstGeom>
          <a:noFill/>
          <a:ln>
            <a:noFill/>
          </a:ln>
        </p:spPr>
      </p:pic>
      <p:sp>
        <p:nvSpPr>
          <p:cNvPr id="686" name="Google Shape;686;p91"/>
          <p:cNvSpPr/>
          <p:nvPr/>
        </p:nvSpPr>
        <p:spPr>
          <a:xfrm>
            <a:off x="4624900" y="3729550"/>
            <a:ext cx="3948300" cy="216600"/>
          </a:xfrm>
          <a:prstGeom prst="roundRect">
            <a:avLst>
              <a:gd fmla="val 16667" name="adj"/>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687" name="Google Shape;687;p91"/>
          <p:cNvSpPr/>
          <p:nvPr/>
        </p:nvSpPr>
        <p:spPr>
          <a:xfrm>
            <a:off x="4624908" y="2197397"/>
            <a:ext cx="3948300" cy="216600"/>
          </a:xfrm>
          <a:prstGeom prst="roundRect">
            <a:avLst>
              <a:gd fmla="val 16667" name="adj"/>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pic>
        <p:nvPicPr>
          <p:cNvPr id="688" name="Google Shape;688;p91"/>
          <p:cNvPicPr preferRelativeResize="0"/>
          <p:nvPr/>
        </p:nvPicPr>
        <p:blipFill>
          <a:blip r:embed="rId6">
            <a:alphaModFix/>
          </a:blip>
          <a:stretch>
            <a:fillRect/>
          </a:stretch>
        </p:blipFill>
        <p:spPr>
          <a:xfrm>
            <a:off x="757050" y="1231875"/>
            <a:ext cx="3317280" cy="2094258"/>
          </a:xfrm>
          <a:prstGeom prst="rect">
            <a:avLst/>
          </a:prstGeom>
          <a:noFill/>
          <a:ln cap="flat" cmpd="sng" w="34375">
            <a:solidFill>
              <a:schemeClr val="accent3"/>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92" name="Shape 692"/>
        <p:cNvGrpSpPr/>
        <p:nvPr/>
      </p:nvGrpSpPr>
      <p:grpSpPr>
        <a:xfrm>
          <a:off x="0" y="0"/>
          <a:ext cx="0" cy="0"/>
          <a:chOff x="0" y="0"/>
          <a:chExt cx="0" cy="0"/>
        </a:xfrm>
      </p:grpSpPr>
      <p:sp>
        <p:nvSpPr>
          <p:cNvPr id="693" name="Google Shape;693;p92"/>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Sentiment Analysis</a:t>
            </a:r>
            <a:endParaRPr sz="4000"/>
          </a:p>
        </p:txBody>
      </p:sp>
      <p:pic>
        <p:nvPicPr>
          <p:cNvPr id="694" name="Google Shape;694;p92"/>
          <p:cNvPicPr preferRelativeResize="0"/>
          <p:nvPr/>
        </p:nvPicPr>
        <p:blipFill>
          <a:blip r:embed="rId3">
            <a:alphaModFix/>
          </a:blip>
          <a:stretch>
            <a:fillRect/>
          </a:stretch>
        </p:blipFill>
        <p:spPr>
          <a:xfrm>
            <a:off x="1639013" y="1106600"/>
            <a:ext cx="5865964" cy="3892499"/>
          </a:xfrm>
          <a:prstGeom prst="rect">
            <a:avLst/>
          </a:prstGeom>
          <a:noFill/>
          <a:ln>
            <a:noFill/>
          </a:ln>
        </p:spPr>
      </p:pic>
      <p:sp>
        <p:nvSpPr>
          <p:cNvPr id="695" name="Google Shape;695;p92"/>
          <p:cNvSpPr/>
          <p:nvPr/>
        </p:nvSpPr>
        <p:spPr>
          <a:xfrm>
            <a:off x="3000200" y="2776507"/>
            <a:ext cx="193200" cy="12654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696" name="Google Shape;696;p92"/>
          <p:cNvSpPr/>
          <p:nvPr/>
        </p:nvSpPr>
        <p:spPr>
          <a:xfrm>
            <a:off x="5255232" y="3220050"/>
            <a:ext cx="193200" cy="8220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697" name="Google Shape;697;p92"/>
          <p:cNvSpPr/>
          <p:nvPr/>
        </p:nvSpPr>
        <p:spPr>
          <a:xfrm>
            <a:off x="5758125" y="3311457"/>
            <a:ext cx="193200" cy="7305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01" name="Shape 701"/>
        <p:cNvGrpSpPr/>
        <p:nvPr/>
      </p:nvGrpSpPr>
      <p:grpSpPr>
        <a:xfrm>
          <a:off x="0" y="0"/>
          <a:ext cx="0" cy="0"/>
          <a:chOff x="0" y="0"/>
          <a:chExt cx="0" cy="0"/>
        </a:xfrm>
      </p:grpSpPr>
      <p:sp>
        <p:nvSpPr>
          <p:cNvPr id="702" name="Google Shape;702;p93"/>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Sentiment Analysis</a:t>
            </a:r>
            <a:endParaRPr sz="4000"/>
          </a:p>
        </p:txBody>
      </p:sp>
      <p:pic>
        <p:nvPicPr>
          <p:cNvPr id="703" name="Google Shape;703;p93"/>
          <p:cNvPicPr preferRelativeResize="0"/>
          <p:nvPr/>
        </p:nvPicPr>
        <p:blipFill>
          <a:blip r:embed="rId3">
            <a:alphaModFix/>
          </a:blip>
          <a:stretch>
            <a:fillRect/>
          </a:stretch>
        </p:blipFill>
        <p:spPr>
          <a:xfrm>
            <a:off x="490725" y="1551475"/>
            <a:ext cx="8162549" cy="21437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4"/>
          <p:cNvSpPr/>
          <p:nvPr/>
        </p:nvSpPr>
        <p:spPr>
          <a:xfrm rot="-5400000">
            <a:off x="3314038" y="1998134"/>
            <a:ext cx="983700" cy="4234500"/>
          </a:xfrm>
          <a:prstGeom prst="round2DiagRect">
            <a:avLst>
              <a:gd fmla="val 16667" name="adj1"/>
              <a:gd fmla="val 0" name="adj2"/>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709" name="Google Shape;709;p94"/>
          <p:cNvSpPr/>
          <p:nvPr/>
        </p:nvSpPr>
        <p:spPr>
          <a:xfrm rot="-5400000">
            <a:off x="3675288" y="2359334"/>
            <a:ext cx="983700" cy="35121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710" name="Google Shape;710;p94"/>
          <p:cNvSpPr txBox="1"/>
          <p:nvPr>
            <p:ph type="title"/>
          </p:nvPr>
        </p:nvSpPr>
        <p:spPr>
          <a:xfrm>
            <a:off x="284775" y="389400"/>
            <a:ext cx="3512100" cy="55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4000"/>
              <a:t>Future Work</a:t>
            </a:r>
            <a:endParaRPr sz="4000"/>
          </a:p>
        </p:txBody>
      </p:sp>
      <p:sp>
        <p:nvSpPr>
          <p:cNvPr id="711" name="Google Shape;711;p94"/>
          <p:cNvSpPr txBox="1"/>
          <p:nvPr>
            <p:ph idx="1" type="body"/>
          </p:nvPr>
        </p:nvSpPr>
        <p:spPr>
          <a:xfrm>
            <a:off x="2633538" y="3777578"/>
            <a:ext cx="3169500" cy="675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Experiment tracking with MLFlow</a:t>
            </a:r>
            <a:endParaRPr sz="1600"/>
          </a:p>
        </p:txBody>
      </p:sp>
      <p:sp>
        <p:nvSpPr>
          <p:cNvPr id="712" name="Google Shape;712;p94"/>
          <p:cNvSpPr/>
          <p:nvPr/>
        </p:nvSpPr>
        <p:spPr>
          <a:xfrm rot="-5400000">
            <a:off x="1814263" y="-298148"/>
            <a:ext cx="983700" cy="4234500"/>
          </a:xfrm>
          <a:prstGeom prst="round2DiagRect">
            <a:avLst>
              <a:gd fmla="val 16667"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713" name="Google Shape;713;p94"/>
          <p:cNvSpPr/>
          <p:nvPr/>
        </p:nvSpPr>
        <p:spPr>
          <a:xfrm rot="-5400000">
            <a:off x="2175513" y="63052"/>
            <a:ext cx="983700" cy="35121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714" name="Google Shape;714;p94"/>
          <p:cNvSpPr txBox="1"/>
          <p:nvPr>
            <p:ph idx="1" type="body"/>
          </p:nvPr>
        </p:nvSpPr>
        <p:spPr>
          <a:xfrm>
            <a:off x="1133763" y="1481303"/>
            <a:ext cx="3169500" cy="675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Get recent data, set up a system for constant monitoring/crawling</a:t>
            </a:r>
            <a:endParaRPr sz="1600"/>
          </a:p>
        </p:txBody>
      </p:sp>
      <p:pic>
        <p:nvPicPr>
          <p:cNvPr id="715" name="Google Shape;715;p94"/>
          <p:cNvPicPr preferRelativeResize="0"/>
          <p:nvPr/>
        </p:nvPicPr>
        <p:blipFill>
          <a:blip r:embed="rId3">
            <a:alphaModFix/>
          </a:blip>
          <a:stretch>
            <a:fillRect/>
          </a:stretch>
        </p:blipFill>
        <p:spPr>
          <a:xfrm>
            <a:off x="5497763" y="107398"/>
            <a:ext cx="3483163" cy="2330374"/>
          </a:xfrm>
          <a:prstGeom prst="rect">
            <a:avLst/>
          </a:prstGeom>
          <a:noFill/>
          <a:ln>
            <a:noFill/>
          </a:ln>
        </p:spPr>
      </p:pic>
      <p:sp>
        <p:nvSpPr>
          <p:cNvPr id="716" name="Google Shape;716;p94"/>
          <p:cNvSpPr/>
          <p:nvPr/>
        </p:nvSpPr>
        <p:spPr>
          <a:xfrm>
            <a:off x="410925" y="1563303"/>
            <a:ext cx="284000" cy="462800"/>
          </a:xfrm>
          <a:prstGeom prst="flowChartMagneticDisk">
            <a:avLst/>
          </a:prstGeom>
          <a:solidFill>
            <a:schemeClr val="accent3"/>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717" name="Google Shape;717;p94"/>
          <p:cNvSpPr/>
          <p:nvPr/>
        </p:nvSpPr>
        <p:spPr>
          <a:xfrm>
            <a:off x="1856675" y="3926091"/>
            <a:ext cx="432600" cy="378600"/>
          </a:xfrm>
          <a:prstGeom prst="stripedRightArrow">
            <a:avLst>
              <a:gd fmla="val 50000" name="adj1"/>
              <a:gd fmla="val 50000" name="adj2"/>
            </a:avLst>
          </a:prstGeom>
          <a:solidFill>
            <a:srgbClr val="A4C2F4"/>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718" name="Google Shape;718;p94"/>
          <p:cNvSpPr/>
          <p:nvPr/>
        </p:nvSpPr>
        <p:spPr>
          <a:xfrm rot="-5400000">
            <a:off x="2537175" y="850002"/>
            <a:ext cx="983700" cy="4234500"/>
          </a:xfrm>
          <a:prstGeom prst="round2DiagRect">
            <a:avLst>
              <a:gd fmla="val 16667" name="adj1"/>
              <a:gd fmla="val 0" name="adj2"/>
            </a:avLst>
          </a:prstGeom>
          <a:solidFill>
            <a:srgbClr val="FF3B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719" name="Google Shape;719;p94"/>
          <p:cNvSpPr/>
          <p:nvPr/>
        </p:nvSpPr>
        <p:spPr>
          <a:xfrm rot="-5400000">
            <a:off x="2899400" y="1211202"/>
            <a:ext cx="983700" cy="35121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720" name="Google Shape;720;p94"/>
          <p:cNvSpPr txBox="1"/>
          <p:nvPr>
            <p:ph idx="1" type="body"/>
          </p:nvPr>
        </p:nvSpPr>
        <p:spPr>
          <a:xfrm>
            <a:off x="1856675" y="2629453"/>
            <a:ext cx="3169500" cy="675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600"/>
              <a:t>Find similar videos using tags and similarity matrices</a:t>
            </a:r>
            <a:endParaRPr sz="1600"/>
          </a:p>
        </p:txBody>
      </p:sp>
      <p:sp>
        <p:nvSpPr>
          <p:cNvPr id="721" name="Google Shape;721;p94"/>
          <p:cNvSpPr/>
          <p:nvPr/>
        </p:nvSpPr>
        <p:spPr>
          <a:xfrm>
            <a:off x="1054142" y="2735792"/>
            <a:ext cx="432600" cy="462900"/>
          </a:xfrm>
          <a:prstGeom prst="star4">
            <a:avLst>
              <a:gd fmla="val 12500" name="adj"/>
            </a:avLst>
          </a:prstGeom>
          <a:solidFill>
            <a:srgbClr val="FFB0B0"/>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pic>
        <p:nvPicPr>
          <p:cNvPr id="722" name="Google Shape;722;p94"/>
          <p:cNvPicPr preferRelativeResize="0"/>
          <p:nvPr/>
        </p:nvPicPr>
        <p:blipFill>
          <a:blip r:embed="rId4">
            <a:alphaModFix/>
          </a:blip>
          <a:stretch>
            <a:fillRect/>
          </a:stretch>
        </p:blipFill>
        <p:spPr>
          <a:xfrm>
            <a:off x="6187113" y="2629447"/>
            <a:ext cx="2793812" cy="17441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26" name="Shape 726"/>
        <p:cNvGrpSpPr/>
        <p:nvPr/>
      </p:nvGrpSpPr>
      <p:grpSpPr>
        <a:xfrm>
          <a:off x="0" y="0"/>
          <a:ext cx="0" cy="0"/>
          <a:chOff x="0" y="0"/>
          <a:chExt cx="0" cy="0"/>
        </a:xfrm>
      </p:grpSpPr>
      <p:sp>
        <p:nvSpPr>
          <p:cNvPr id="727" name="Google Shape;727;p95"/>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References and Documentation</a:t>
            </a:r>
            <a:endParaRPr sz="4000"/>
          </a:p>
        </p:txBody>
      </p:sp>
      <p:sp>
        <p:nvSpPr>
          <p:cNvPr id="728" name="Google Shape;728;p95"/>
          <p:cNvSpPr txBox="1"/>
          <p:nvPr>
            <p:ph idx="1" type="body"/>
          </p:nvPr>
        </p:nvSpPr>
        <p:spPr>
          <a:xfrm>
            <a:off x="311700" y="1152475"/>
            <a:ext cx="8520600" cy="1544400"/>
          </a:xfrm>
          <a:prstGeom prst="rect">
            <a:avLst/>
          </a:prstGeom>
        </p:spPr>
        <p:txBody>
          <a:bodyPr anchorCtr="0" anchor="ctr" bIns="0" lIns="0" spcFirstLastPara="1" rIns="0" wrap="square" tIns="0">
            <a:noAutofit/>
          </a:bodyPr>
          <a:lstStyle/>
          <a:p>
            <a:pPr indent="-342900" lvl="0" marL="457200" rtl="0" algn="l">
              <a:lnSpc>
                <a:spcPct val="115000"/>
              </a:lnSpc>
              <a:spcBef>
                <a:spcPts val="1000"/>
              </a:spcBef>
              <a:spcAft>
                <a:spcPts val="0"/>
              </a:spcAft>
              <a:buSzPts val="1800"/>
              <a:buChar char="●"/>
            </a:pPr>
            <a:r>
              <a:rPr b="1" lang="en" sz="1800">
                <a:latin typeface="Outfit"/>
                <a:ea typeface="Outfit"/>
                <a:cs typeface="Outfit"/>
                <a:sym typeface="Outfit"/>
              </a:rPr>
              <a:t>Dataset:</a:t>
            </a:r>
            <a:r>
              <a:rPr lang="en" sz="1800">
                <a:latin typeface="Outfit"/>
                <a:ea typeface="Outfit"/>
                <a:cs typeface="Outfit"/>
                <a:sym typeface="Outfit"/>
              </a:rPr>
              <a:t> </a:t>
            </a:r>
            <a:r>
              <a:rPr lang="en" sz="1800" u="sng">
                <a:solidFill>
                  <a:schemeClr val="accent2"/>
                </a:solidFill>
                <a:latin typeface="Outfit"/>
                <a:ea typeface="Outfit"/>
                <a:cs typeface="Outfit"/>
                <a:sym typeface="Outfit"/>
                <a:hlinkClick r:id="rId3">
                  <a:extLst>
                    <a:ext uri="{A12FA001-AC4F-418D-AE19-62706E023703}">
                      <ahyp:hlinkClr val="tx"/>
                    </a:ext>
                  </a:extLst>
                </a:hlinkClick>
              </a:rPr>
              <a:t>YouNiverse: Large-Scale Channel and Video Metadata</a:t>
            </a:r>
            <a:r>
              <a:rPr lang="en" sz="1800">
                <a:solidFill>
                  <a:schemeClr val="accent2"/>
                </a:solidFill>
                <a:latin typeface="Outfit"/>
                <a:ea typeface="Outfit"/>
                <a:cs typeface="Outfit"/>
                <a:sym typeface="Outfit"/>
              </a:rPr>
              <a:t> </a:t>
            </a:r>
            <a:endParaRPr sz="1800">
              <a:solidFill>
                <a:schemeClr val="accent2"/>
              </a:solidFill>
              <a:latin typeface="Outfit"/>
              <a:ea typeface="Outfit"/>
              <a:cs typeface="Outfit"/>
              <a:sym typeface="Outfit"/>
            </a:endParaRPr>
          </a:p>
          <a:p>
            <a:pPr indent="-342900" lvl="0" marL="457200" rtl="0" algn="l">
              <a:lnSpc>
                <a:spcPct val="115000"/>
              </a:lnSpc>
              <a:spcBef>
                <a:spcPts val="1000"/>
              </a:spcBef>
              <a:spcAft>
                <a:spcPts val="1000"/>
              </a:spcAft>
              <a:buSzPts val="1800"/>
              <a:buChar char="●"/>
            </a:pPr>
            <a:r>
              <a:rPr b="1" lang="en" sz="1800">
                <a:latin typeface="Outfit"/>
                <a:ea typeface="Outfit"/>
                <a:cs typeface="Outfit"/>
                <a:sym typeface="Outfit"/>
              </a:rPr>
              <a:t>Paper:</a:t>
            </a:r>
            <a:r>
              <a:rPr lang="en" sz="1800">
                <a:latin typeface="Outfit"/>
                <a:ea typeface="Outfit"/>
                <a:cs typeface="Outfit"/>
                <a:sym typeface="Outfit"/>
              </a:rPr>
              <a:t> </a:t>
            </a:r>
            <a:r>
              <a:rPr lang="en" sz="1800" u="sng">
                <a:solidFill>
                  <a:schemeClr val="accent2"/>
                </a:solidFill>
                <a:latin typeface="Outfit"/>
                <a:ea typeface="Outfit"/>
                <a:cs typeface="Outfit"/>
                <a:sym typeface="Outfit"/>
                <a:hlinkClick r:id="rId4">
                  <a:extLst>
                    <a:ext uri="{A12FA001-AC4F-418D-AE19-62706E023703}">
                      <ahyp:hlinkClr val="tx"/>
                    </a:ext>
                  </a:extLst>
                </a:hlinkClick>
              </a:rPr>
              <a:t>https://arxiv.org/pdf/2012.10378</a:t>
            </a:r>
            <a:r>
              <a:rPr lang="en" sz="1800">
                <a:solidFill>
                  <a:schemeClr val="accent2"/>
                </a:solidFill>
                <a:latin typeface="Outfit"/>
                <a:ea typeface="Outfit"/>
                <a:cs typeface="Outfit"/>
                <a:sym typeface="Outfit"/>
              </a:rPr>
              <a:t> </a:t>
            </a:r>
            <a:endParaRPr sz="1800">
              <a:solidFill>
                <a:schemeClr val="accent2"/>
              </a:solidFill>
              <a:latin typeface="Outfit"/>
              <a:ea typeface="Outfit"/>
              <a:cs typeface="Outfit"/>
              <a:sym typeface="Outfi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cxnSp>
        <p:nvCxnSpPr>
          <p:cNvPr id="733" name="Google Shape;733;p96"/>
          <p:cNvCxnSpPr/>
          <p:nvPr/>
        </p:nvCxnSpPr>
        <p:spPr>
          <a:xfrm>
            <a:off x="946200" y="2851000"/>
            <a:ext cx="3520200" cy="0"/>
          </a:xfrm>
          <a:prstGeom prst="straightConnector1">
            <a:avLst/>
          </a:prstGeom>
          <a:noFill/>
          <a:ln cap="flat" cmpd="sng" w="76200">
            <a:solidFill>
              <a:srgbClr val="FF3B3B"/>
            </a:solidFill>
            <a:prstDash val="solid"/>
            <a:round/>
            <a:headEnd len="med" w="med" type="none"/>
            <a:tailEnd len="med" w="med" type="none"/>
          </a:ln>
        </p:spPr>
      </p:cxnSp>
      <p:sp>
        <p:nvSpPr>
          <p:cNvPr id="734" name="Google Shape;734;p96"/>
          <p:cNvSpPr txBox="1"/>
          <p:nvPr>
            <p:ph idx="4294967295" type="title"/>
          </p:nvPr>
        </p:nvSpPr>
        <p:spPr>
          <a:xfrm>
            <a:off x="813266" y="2186431"/>
            <a:ext cx="3727200" cy="81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91" name="Shape 491"/>
        <p:cNvGrpSpPr/>
        <p:nvPr/>
      </p:nvGrpSpPr>
      <p:grpSpPr>
        <a:xfrm>
          <a:off x="0" y="0"/>
          <a:ext cx="0" cy="0"/>
          <a:chOff x="0" y="0"/>
          <a:chExt cx="0" cy="0"/>
        </a:xfrm>
      </p:grpSpPr>
      <p:sp>
        <p:nvSpPr>
          <p:cNvPr id="492" name="Google Shape;492;p65"/>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The Application</a:t>
            </a:r>
            <a:endParaRPr sz="4000"/>
          </a:p>
        </p:txBody>
      </p:sp>
      <p:sp>
        <p:nvSpPr>
          <p:cNvPr id="493" name="Google Shape;493;p65"/>
          <p:cNvSpPr txBox="1"/>
          <p:nvPr>
            <p:ph idx="1" type="body"/>
          </p:nvPr>
        </p:nvSpPr>
        <p:spPr>
          <a:xfrm>
            <a:off x="311700" y="1178350"/>
            <a:ext cx="4313100" cy="2944200"/>
          </a:xfrm>
          <a:prstGeom prst="rect">
            <a:avLst/>
          </a:prstGeom>
        </p:spPr>
        <p:txBody>
          <a:bodyPr anchorCtr="0" anchor="ctr" bIns="0" lIns="0" spcFirstLastPara="1" rIns="0" wrap="square" tIns="0">
            <a:noAutofit/>
          </a:bodyPr>
          <a:lstStyle/>
          <a:p>
            <a:pPr indent="0" lvl="0" marL="0" rtl="0" algn="just">
              <a:spcBef>
                <a:spcPts val="0"/>
              </a:spcBef>
              <a:spcAft>
                <a:spcPts val="0"/>
              </a:spcAft>
              <a:buNone/>
            </a:pPr>
            <a:r>
              <a:rPr lang="en" sz="1800">
                <a:solidFill>
                  <a:srgbClr val="000000"/>
                </a:solidFill>
              </a:rPr>
              <a:t>By analyzing patterns in </a:t>
            </a:r>
            <a:r>
              <a:rPr b="1" lang="en" sz="1800">
                <a:solidFill>
                  <a:srgbClr val="000000"/>
                </a:solidFill>
              </a:rPr>
              <a:t>titles, keywords, upload timing, and channel momentum</a:t>
            </a:r>
            <a:r>
              <a:rPr lang="en" sz="1800">
                <a:solidFill>
                  <a:srgbClr val="000000"/>
                </a:solidFill>
              </a:rPr>
              <a:t>, the model seeks to provide creators with actionable insights that reduce guesswork and support data-driven content strategy.</a:t>
            </a:r>
            <a:endParaRPr sz="1800">
              <a:solidFill>
                <a:srgbClr val="000000"/>
              </a:solidFill>
            </a:endParaRPr>
          </a:p>
        </p:txBody>
      </p:sp>
      <p:pic>
        <p:nvPicPr>
          <p:cNvPr id="494" name="Google Shape;494;p65"/>
          <p:cNvPicPr preferRelativeResize="0"/>
          <p:nvPr/>
        </p:nvPicPr>
        <p:blipFill>
          <a:blip r:embed="rId3">
            <a:alphaModFix/>
          </a:blip>
          <a:stretch>
            <a:fillRect/>
          </a:stretch>
        </p:blipFill>
        <p:spPr>
          <a:xfrm>
            <a:off x="5064283" y="1178400"/>
            <a:ext cx="3742499" cy="29442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98" name="Shape 498"/>
        <p:cNvGrpSpPr/>
        <p:nvPr/>
      </p:nvGrpSpPr>
      <p:grpSpPr>
        <a:xfrm>
          <a:off x="0" y="0"/>
          <a:ext cx="0" cy="0"/>
          <a:chOff x="0" y="0"/>
          <a:chExt cx="0" cy="0"/>
        </a:xfrm>
      </p:grpSpPr>
      <p:sp>
        <p:nvSpPr>
          <p:cNvPr id="499" name="Google Shape;499;p66"/>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Data</a:t>
            </a:r>
            <a:endParaRPr sz="4000"/>
          </a:p>
        </p:txBody>
      </p:sp>
      <p:sp>
        <p:nvSpPr>
          <p:cNvPr id="500" name="Google Shape;500;p66"/>
          <p:cNvSpPr txBox="1"/>
          <p:nvPr>
            <p:ph idx="1" type="body"/>
          </p:nvPr>
        </p:nvSpPr>
        <p:spPr>
          <a:xfrm>
            <a:off x="311700" y="1017725"/>
            <a:ext cx="3367500" cy="3668400"/>
          </a:xfrm>
          <a:prstGeom prst="rect">
            <a:avLst/>
          </a:prstGeom>
        </p:spPr>
        <p:txBody>
          <a:bodyPr anchorCtr="0" anchor="ctr" bIns="0" lIns="0" spcFirstLastPara="1" rIns="0" wrap="square" tIns="0">
            <a:noAutofit/>
          </a:bodyPr>
          <a:lstStyle/>
          <a:p>
            <a:pPr indent="-330200" lvl="0" marL="457200" rtl="0" algn="l">
              <a:lnSpc>
                <a:spcPct val="115000"/>
              </a:lnSpc>
              <a:spcBef>
                <a:spcPts val="0"/>
              </a:spcBef>
              <a:spcAft>
                <a:spcPts val="0"/>
              </a:spcAft>
              <a:buSzPts val="1600"/>
              <a:buChar char="●"/>
            </a:pPr>
            <a:r>
              <a:rPr b="1" lang="en" sz="1600"/>
              <a:t>YouNiverse</a:t>
            </a:r>
            <a:r>
              <a:rPr lang="en" sz="1600"/>
              <a:t>, a large collection of channel and video metadata YouTube. It comprises metadata for over 136K channels and 85M videos.</a:t>
            </a:r>
            <a:endParaRPr sz="1600"/>
          </a:p>
          <a:p>
            <a:pPr indent="-330200" lvl="0" marL="457200" rtl="0" algn="l">
              <a:lnSpc>
                <a:spcPct val="115000"/>
              </a:lnSpc>
              <a:spcBef>
                <a:spcPts val="1000"/>
              </a:spcBef>
              <a:spcAft>
                <a:spcPts val="0"/>
              </a:spcAft>
              <a:buSzPts val="1600"/>
              <a:buChar char="●"/>
            </a:pPr>
            <a:r>
              <a:rPr lang="en" sz="1600"/>
              <a:t>Covers content published between </a:t>
            </a:r>
            <a:r>
              <a:rPr b="1" lang="en" sz="1600"/>
              <a:t>May 2005 and October 2019</a:t>
            </a:r>
            <a:endParaRPr b="1" sz="1600"/>
          </a:p>
          <a:p>
            <a:pPr indent="-330200" lvl="0" marL="457200" rtl="0" algn="l">
              <a:lnSpc>
                <a:spcPct val="115000"/>
              </a:lnSpc>
              <a:spcBef>
                <a:spcPts val="1000"/>
              </a:spcBef>
              <a:spcAft>
                <a:spcPts val="0"/>
              </a:spcAft>
              <a:buSzPts val="1600"/>
              <a:buChar char="●"/>
            </a:pPr>
            <a:r>
              <a:rPr lang="en" sz="1600"/>
              <a:t>Feature distributions (e.g., views, subscribers) are </a:t>
            </a:r>
            <a:r>
              <a:rPr b="1" lang="en" sz="1600"/>
              <a:t>highly skewed</a:t>
            </a:r>
            <a:r>
              <a:rPr lang="en" sz="1600"/>
              <a:t> before preprocessing</a:t>
            </a:r>
            <a:endParaRPr sz="1600"/>
          </a:p>
        </p:txBody>
      </p:sp>
      <p:pic>
        <p:nvPicPr>
          <p:cNvPr id="501" name="Google Shape;501;p66"/>
          <p:cNvPicPr preferRelativeResize="0"/>
          <p:nvPr/>
        </p:nvPicPr>
        <p:blipFill rotWithShape="1">
          <a:blip r:embed="rId3">
            <a:alphaModFix/>
          </a:blip>
          <a:srcRect b="0" l="0" r="0" t="0"/>
          <a:stretch/>
        </p:blipFill>
        <p:spPr>
          <a:xfrm>
            <a:off x="3901500" y="920700"/>
            <a:ext cx="5078025" cy="3765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05" name="Shape 505"/>
        <p:cNvGrpSpPr/>
        <p:nvPr/>
      </p:nvGrpSpPr>
      <p:grpSpPr>
        <a:xfrm>
          <a:off x="0" y="0"/>
          <a:ext cx="0" cy="0"/>
          <a:chOff x="0" y="0"/>
          <a:chExt cx="0" cy="0"/>
        </a:xfrm>
      </p:grpSpPr>
      <p:sp>
        <p:nvSpPr>
          <p:cNvPr id="506" name="Google Shape;506;p67"/>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Data</a:t>
            </a:r>
            <a:endParaRPr sz="4200"/>
          </a:p>
        </p:txBody>
      </p:sp>
      <p:pic>
        <p:nvPicPr>
          <p:cNvPr id="507" name="Google Shape;507;p67"/>
          <p:cNvPicPr preferRelativeResize="0"/>
          <p:nvPr/>
        </p:nvPicPr>
        <p:blipFill rotWithShape="1">
          <a:blip r:embed="rId3">
            <a:alphaModFix/>
          </a:blip>
          <a:srcRect b="0" l="0" r="16777" t="0"/>
          <a:stretch/>
        </p:blipFill>
        <p:spPr>
          <a:xfrm>
            <a:off x="509026" y="1339124"/>
            <a:ext cx="3766982" cy="2816125"/>
          </a:xfrm>
          <a:prstGeom prst="rect">
            <a:avLst/>
          </a:prstGeom>
          <a:noFill/>
          <a:ln>
            <a:noFill/>
          </a:ln>
        </p:spPr>
      </p:pic>
      <p:pic>
        <p:nvPicPr>
          <p:cNvPr id="508" name="Google Shape;508;p67"/>
          <p:cNvPicPr preferRelativeResize="0"/>
          <p:nvPr/>
        </p:nvPicPr>
        <p:blipFill>
          <a:blip r:embed="rId4">
            <a:alphaModFix/>
          </a:blip>
          <a:stretch>
            <a:fillRect/>
          </a:stretch>
        </p:blipFill>
        <p:spPr>
          <a:xfrm>
            <a:off x="4678475" y="1339137"/>
            <a:ext cx="4020650" cy="2816125"/>
          </a:xfrm>
          <a:prstGeom prst="rect">
            <a:avLst/>
          </a:prstGeom>
          <a:noFill/>
          <a:ln>
            <a:noFill/>
          </a:ln>
        </p:spPr>
      </p:pic>
      <p:pic>
        <p:nvPicPr>
          <p:cNvPr id="509" name="Google Shape;509;p67"/>
          <p:cNvPicPr preferRelativeResize="0"/>
          <p:nvPr/>
        </p:nvPicPr>
        <p:blipFill>
          <a:blip r:embed="rId5">
            <a:alphaModFix/>
          </a:blip>
          <a:stretch>
            <a:fillRect/>
          </a:stretch>
        </p:blipFill>
        <p:spPr>
          <a:xfrm>
            <a:off x="0" y="279354"/>
            <a:ext cx="9143999" cy="45847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13" name="Shape 513"/>
        <p:cNvGrpSpPr/>
        <p:nvPr/>
      </p:nvGrpSpPr>
      <p:grpSpPr>
        <a:xfrm>
          <a:off x="0" y="0"/>
          <a:ext cx="0" cy="0"/>
          <a:chOff x="0" y="0"/>
          <a:chExt cx="0" cy="0"/>
        </a:xfrm>
      </p:grpSpPr>
      <p:sp>
        <p:nvSpPr>
          <p:cNvPr id="514" name="Google Shape;514;p68"/>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Data</a:t>
            </a:r>
            <a:endParaRPr sz="4000"/>
          </a:p>
        </p:txBody>
      </p:sp>
      <p:pic>
        <p:nvPicPr>
          <p:cNvPr id="515" name="Google Shape;515;p68"/>
          <p:cNvPicPr preferRelativeResize="0"/>
          <p:nvPr/>
        </p:nvPicPr>
        <p:blipFill rotWithShape="1">
          <a:blip r:embed="rId3">
            <a:alphaModFix/>
          </a:blip>
          <a:srcRect b="0" l="0" r="16777" t="0"/>
          <a:stretch/>
        </p:blipFill>
        <p:spPr>
          <a:xfrm>
            <a:off x="509026" y="1339124"/>
            <a:ext cx="3766982" cy="2816125"/>
          </a:xfrm>
          <a:prstGeom prst="rect">
            <a:avLst/>
          </a:prstGeom>
          <a:noFill/>
          <a:ln>
            <a:noFill/>
          </a:ln>
        </p:spPr>
      </p:pic>
      <p:pic>
        <p:nvPicPr>
          <p:cNvPr id="516" name="Google Shape;516;p68"/>
          <p:cNvPicPr preferRelativeResize="0"/>
          <p:nvPr/>
        </p:nvPicPr>
        <p:blipFill>
          <a:blip r:embed="rId4">
            <a:alphaModFix/>
          </a:blip>
          <a:stretch>
            <a:fillRect/>
          </a:stretch>
        </p:blipFill>
        <p:spPr>
          <a:xfrm>
            <a:off x="4678475" y="1339137"/>
            <a:ext cx="4020650" cy="281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9"/>
          <p:cNvSpPr txBox="1"/>
          <p:nvPr>
            <p:ph type="title"/>
          </p:nvPr>
        </p:nvSpPr>
        <p:spPr>
          <a:xfrm>
            <a:off x="193100" y="2015700"/>
            <a:ext cx="1976400" cy="11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800"/>
              <a:t>ER Diagram</a:t>
            </a:r>
            <a:endParaRPr sz="3800"/>
          </a:p>
        </p:txBody>
      </p:sp>
      <p:sp>
        <p:nvSpPr>
          <p:cNvPr id="522" name="Google Shape;522;p69"/>
          <p:cNvSpPr/>
          <p:nvPr>
            <p:ph idx="2" type="pic"/>
          </p:nvPr>
        </p:nvSpPr>
        <p:spPr>
          <a:xfrm>
            <a:off x="4992024" y="1152775"/>
            <a:ext cx="3840300" cy="3416400"/>
          </a:xfrm>
          <a:prstGeom prst="rect">
            <a:avLst/>
          </a:prstGeom>
        </p:spPr>
      </p:sp>
      <p:pic>
        <p:nvPicPr>
          <p:cNvPr id="523" name="Google Shape;523;p69"/>
          <p:cNvPicPr preferRelativeResize="0"/>
          <p:nvPr/>
        </p:nvPicPr>
        <p:blipFill>
          <a:blip r:embed="rId3">
            <a:alphaModFix/>
          </a:blip>
          <a:stretch>
            <a:fillRect/>
          </a:stretch>
        </p:blipFill>
        <p:spPr>
          <a:xfrm>
            <a:off x="2387182" y="0"/>
            <a:ext cx="6756818"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27" name="Shape 527"/>
        <p:cNvGrpSpPr/>
        <p:nvPr/>
      </p:nvGrpSpPr>
      <p:grpSpPr>
        <a:xfrm>
          <a:off x="0" y="0"/>
          <a:ext cx="0" cy="0"/>
          <a:chOff x="0" y="0"/>
          <a:chExt cx="0" cy="0"/>
        </a:xfrm>
      </p:grpSpPr>
      <p:sp>
        <p:nvSpPr>
          <p:cNvPr id="528" name="Google Shape;528;p70"/>
          <p:cNvSpPr txBox="1"/>
          <p:nvPr>
            <p:ph type="title"/>
          </p:nvPr>
        </p:nvSpPr>
        <p:spPr>
          <a:xfrm>
            <a:off x="311700" y="39111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Pipeline</a:t>
            </a:r>
            <a:endParaRPr sz="4000"/>
          </a:p>
        </p:txBody>
      </p:sp>
      <p:pic>
        <p:nvPicPr>
          <p:cNvPr id="529" name="Google Shape;529;p70"/>
          <p:cNvPicPr preferRelativeResize="0"/>
          <p:nvPr/>
        </p:nvPicPr>
        <p:blipFill>
          <a:blip r:embed="rId3">
            <a:alphaModFix/>
          </a:blip>
          <a:stretch>
            <a:fillRect/>
          </a:stretch>
        </p:blipFill>
        <p:spPr>
          <a:xfrm>
            <a:off x="1426688" y="3441600"/>
            <a:ext cx="6290624" cy="1474250"/>
          </a:xfrm>
          <a:prstGeom prst="rect">
            <a:avLst/>
          </a:prstGeom>
          <a:noFill/>
          <a:ln>
            <a:noFill/>
          </a:ln>
        </p:spPr>
      </p:pic>
      <p:grpSp>
        <p:nvGrpSpPr>
          <p:cNvPr id="530" name="Google Shape;530;p70"/>
          <p:cNvGrpSpPr/>
          <p:nvPr/>
        </p:nvGrpSpPr>
        <p:grpSpPr>
          <a:xfrm>
            <a:off x="590674" y="1406386"/>
            <a:ext cx="7962655" cy="1646558"/>
            <a:chOff x="173233" y="1061041"/>
            <a:chExt cx="8797542" cy="1819200"/>
          </a:xfrm>
        </p:grpSpPr>
        <p:sp>
          <p:nvSpPr>
            <p:cNvPr id="531" name="Google Shape;531;p70"/>
            <p:cNvSpPr/>
            <p:nvPr/>
          </p:nvSpPr>
          <p:spPr>
            <a:xfrm>
              <a:off x="173233" y="1061041"/>
              <a:ext cx="1782000" cy="1819200"/>
            </a:xfrm>
            <a:prstGeom prst="roundRect">
              <a:avLst>
                <a:gd fmla="val 16667" name="adj"/>
              </a:avLst>
            </a:prstGeom>
            <a:solidFill>
              <a:schemeClr val="lt2"/>
            </a:solidFill>
            <a:ln cap="flat" cmpd="sng" w="34475">
              <a:solidFill>
                <a:schemeClr val="accent5"/>
              </a:solidFill>
              <a:prstDash val="solid"/>
              <a:round/>
              <a:headEnd len="sm" w="sm" type="none"/>
              <a:tailEnd len="sm" w="sm" type="none"/>
            </a:ln>
          </p:spPr>
          <p:txBody>
            <a:bodyPr anchorCtr="0" anchor="t" bIns="77150" lIns="77150" spcFirstLastPara="1" rIns="77150" wrap="square" tIns="77150">
              <a:noAutofit/>
            </a:bodyPr>
            <a:lstStyle/>
            <a:p>
              <a:pPr indent="0" lvl="0" marL="0" rtl="0" algn="l">
                <a:lnSpc>
                  <a:spcPct val="115000"/>
                </a:lnSpc>
                <a:spcBef>
                  <a:spcPts val="0"/>
                </a:spcBef>
                <a:spcAft>
                  <a:spcPts val="0"/>
                </a:spcAft>
                <a:buNone/>
              </a:pPr>
              <a:r>
                <a:rPr b="1" lang="en" sz="1272">
                  <a:solidFill>
                    <a:schemeClr val="accent5"/>
                  </a:solidFill>
                  <a:latin typeface="Instrument Sans"/>
                  <a:ea typeface="Instrument Sans"/>
                  <a:cs typeface="Instrument Sans"/>
                  <a:sym typeface="Instrument Sans"/>
                </a:rPr>
                <a:t>Step 1</a:t>
              </a:r>
              <a:endParaRPr b="1" sz="1272">
                <a:solidFill>
                  <a:schemeClr val="accent5"/>
                </a:solidFill>
                <a:latin typeface="Instrument Sans"/>
                <a:ea typeface="Instrument Sans"/>
                <a:cs typeface="Instrument Sans"/>
                <a:sym typeface="Instrument Sans"/>
              </a:endParaRPr>
            </a:p>
            <a:p>
              <a:pPr indent="0" lvl="0" marL="0" rtl="0" algn="l">
                <a:lnSpc>
                  <a:spcPct val="115000"/>
                </a:lnSpc>
                <a:spcBef>
                  <a:spcPts val="905"/>
                </a:spcBef>
                <a:spcAft>
                  <a:spcPts val="0"/>
                </a:spcAft>
                <a:buNone/>
              </a:pPr>
              <a:r>
                <a:rPr b="1" lang="en" sz="1181">
                  <a:solidFill>
                    <a:schemeClr val="lt1"/>
                  </a:solidFill>
                  <a:latin typeface="Instrument Sans"/>
                  <a:ea typeface="Instrument Sans"/>
                  <a:cs typeface="Instrument Sans"/>
                  <a:sym typeface="Instrument Sans"/>
                </a:rPr>
                <a:t>Random sampling</a:t>
              </a:r>
              <a:endParaRPr b="1" sz="1181">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181">
                  <a:solidFill>
                    <a:schemeClr val="lt1"/>
                  </a:solidFill>
                  <a:latin typeface="Instrument Sans"/>
                  <a:ea typeface="Instrument Sans"/>
                  <a:cs typeface="Instrument Sans"/>
                  <a:sym typeface="Instrument Sans"/>
                </a:rPr>
                <a:t>from metadata</a:t>
              </a:r>
              <a:endParaRPr sz="1181">
                <a:latin typeface="Instrument Sans"/>
                <a:ea typeface="Instrument Sans"/>
                <a:cs typeface="Instrument Sans"/>
                <a:sym typeface="Instrument Sans"/>
              </a:endParaRPr>
            </a:p>
          </p:txBody>
        </p:sp>
        <p:sp>
          <p:nvSpPr>
            <p:cNvPr id="532" name="Google Shape;532;p70"/>
            <p:cNvSpPr/>
            <p:nvPr/>
          </p:nvSpPr>
          <p:spPr>
            <a:xfrm>
              <a:off x="2057536" y="1863268"/>
              <a:ext cx="351900" cy="241500"/>
            </a:xfrm>
            <a:prstGeom prst="rightArrow">
              <a:avLst>
                <a:gd fmla="val 50000" name="adj1"/>
                <a:gd fmla="val 50000" name="adj2"/>
              </a:avLst>
            </a:prstGeom>
            <a:solidFill>
              <a:schemeClr val="accent5"/>
            </a:solidFill>
            <a:ln cap="flat" cmpd="sng" w="34475">
              <a:solidFill>
                <a:schemeClr val="accent5"/>
              </a:solidFill>
              <a:prstDash val="solid"/>
              <a:round/>
              <a:headEnd len="sm" w="sm" type="none"/>
              <a:tailEnd len="sm" w="sm" type="none"/>
            </a:ln>
          </p:spPr>
          <p:txBody>
            <a:bodyPr anchorCtr="0" anchor="ctr" bIns="77150" lIns="77150" spcFirstLastPara="1" rIns="77150" wrap="square" tIns="77150">
              <a:noAutofit/>
            </a:bodyPr>
            <a:lstStyle/>
            <a:p>
              <a:pPr indent="0" lvl="0" marL="0" rtl="0" algn="ctr">
                <a:spcBef>
                  <a:spcPts val="0"/>
                </a:spcBef>
                <a:spcAft>
                  <a:spcPts val="0"/>
                </a:spcAft>
                <a:buNone/>
              </a:pPr>
              <a:r>
                <a:t/>
              </a:r>
              <a:endParaRPr sz="1181">
                <a:latin typeface="Instrument Sans"/>
                <a:ea typeface="Instrument Sans"/>
                <a:cs typeface="Instrument Sans"/>
                <a:sym typeface="Instrument Sans"/>
              </a:endParaRPr>
            </a:p>
          </p:txBody>
        </p:sp>
        <p:sp>
          <p:nvSpPr>
            <p:cNvPr id="533" name="Google Shape;533;p70"/>
            <p:cNvSpPr/>
            <p:nvPr/>
          </p:nvSpPr>
          <p:spPr>
            <a:xfrm>
              <a:off x="2511747" y="1061041"/>
              <a:ext cx="1782000" cy="1819200"/>
            </a:xfrm>
            <a:prstGeom prst="roundRect">
              <a:avLst>
                <a:gd fmla="val 16667" name="adj"/>
              </a:avLst>
            </a:prstGeom>
            <a:solidFill>
              <a:schemeClr val="lt2"/>
            </a:solidFill>
            <a:ln cap="flat" cmpd="sng" w="34475">
              <a:solidFill>
                <a:schemeClr val="accent5"/>
              </a:solidFill>
              <a:prstDash val="solid"/>
              <a:round/>
              <a:headEnd len="sm" w="sm" type="none"/>
              <a:tailEnd len="sm" w="sm" type="none"/>
            </a:ln>
          </p:spPr>
          <p:txBody>
            <a:bodyPr anchorCtr="0" anchor="t" bIns="77150" lIns="77150" spcFirstLastPara="1" rIns="77150" wrap="square" tIns="77150">
              <a:noAutofit/>
            </a:bodyPr>
            <a:lstStyle/>
            <a:p>
              <a:pPr indent="0" lvl="0" marL="0" rtl="0" algn="l">
                <a:lnSpc>
                  <a:spcPct val="115000"/>
                </a:lnSpc>
                <a:spcBef>
                  <a:spcPts val="0"/>
                </a:spcBef>
                <a:spcAft>
                  <a:spcPts val="0"/>
                </a:spcAft>
                <a:buNone/>
              </a:pPr>
              <a:r>
                <a:rPr b="1" lang="en" sz="1272">
                  <a:solidFill>
                    <a:schemeClr val="accent5"/>
                  </a:solidFill>
                  <a:latin typeface="Instrument Sans"/>
                  <a:ea typeface="Instrument Sans"/>
                  <a:cs typeface="Instrument Sans"/>
                  <a:sym typeface="Instrument Sans"/>
                </a:rPr>
                <a:t>Step 2</a:t>
              </a:r>
              <a:endParaRPr b="1" sz="1272">
                <a:solidFill>
                  <a:schemeClr val="accent5"/>
                </a:solidFill>
                <a:latin typeface="Instrument Sans"/>
                <a:ea typeface="Instrument Sans"/>
                <a:cs typeface="Instrument Sans"/>
                <a:sym typeface="Instrument Sans"/>
              </a:endParaRPr>
            </a:p>
            <a:p>
              <a:pPr indent="0" lvl="0" marL="0" rtl="0" algn="l">
                <a:lnSpc>
                  <a:spcPct val="115000"/>
                </a:lnSpc>
                <a:spcBef>
                  <a:spcPts val="905"/>
                </a:spcBef>
                <a:spcAft>
                  <a:spcPts val="0"/>
                </a:spcAft>
                <a:buNone/>
              </a:pPr>
              <a:r>
                <a:rPr b="1" lang="en" sz="1181">
                  <a:solidFill>
                    <a:schemeClr val="lt1"/>
                  </a:solidFill>
                  <a:latin typeface="Instrument Sans"/>
                  <a:ea typeface="Instrument Sans"/>
                  <a:cs typeface="Instrument Sans"/>
                  <a:sym typeface="Instrument Sans"/>
                </a:rPr>
                <a:t>Data preparation: </a:t>
              </a:r>
              <a:r>
                <a:rPr lang="en" sz="1181">
                  <a:solidFill>
                    <a:schemeClr val="lt1"/>
                  </a:solidFill>
                  <a:latin typeface="Instrument Sans"/>
                  <a:ea typeface="Instrument Sans"/>
                  <a:cs typeface="Instrument Sans"/>
                  <a:sym typeface="Instrument Sans"/>
                </a:rPr>
                <a:t>Merge sources and calculate engagement metrics</a:t>
              </a:r>
              <a:endParaRPr sz="1181">
                <a:solidFill>
                  <a:schemeClr val="lt1"/>
                </a:solidFill>
                <a:latin typeface="Instrument Sans"/>
                <a:ea typeface="Instrument Sans"/>
                <a:cs typeface="Instrument Sans"/>
                <a:sym typeface="Instrument Sans"/>
              </a:endParaRPr>
            </a:p>
          </p:txBody>
        </p:sp>
        <p:sp>
          <p:nvSpPr>
            <p:cNvPr id="534" name="Google Shape;534;p70"/>
            <p:cNvSpPr/>
            <p:nvPr/>
          </p:nvSpPr>
          <p:spPr>
            <a:xfrm>
              <a:off x="4396069" y="1863268"/>
              <a:ext cx="351900" cy="241500"/>
            </a:xfrm>
            <a:prstGeom prst="rightArrow">
              <a:avLst>
                <a:gd fmla="val 50000" name="adj1"/>
                <a:gd fmla="val 50000" name="adj2"/>
              </a:avLst>
            </a:prstGeom>
            <a:solidFill>
              <a:schemeClr val="accent5"/>
            </a:solidFill>
            <a:ln cap="flat" cmpd="sng" w="34475">
              <a:solidFill>
                <a:schemeClr val="accent5"/>
              </a:solidFill>
              <a:prstDash val="solid"/>
              <a:round/>
              <a:headEnd len="sm" w="sm" type="none"/>
              <a:tailEnd len="sm" w="sm" type="none"/>
            </a:ln>
          </p:spPr>
          <p:txBody>
            <a:bodyPr anchorCtr="0" anchor="ctr" bIns="77150" lIns="77150" spcFirstLastPara="1" rIns="77150" wrap="square" tIns="77150">
              <a:noAutofit/>
            </a:bodyPr>
            <a:lstStyle/>
            <a:p>
              <a:pPr indent="0" lvl="0" marL="0" rtl="0" algn="ctr">
                <a:spcBef>
                  <a:spcPts val="0"/>
                </a:spcBef>
                <a:spcAft>
                  <a:spcPts val="0"/>
                </a:spcAft>
                <a:buNone/>
              </a:pPr>
              <a:r>
                <a:t/>
              </a:r>
              <a:endParaRPr sz="1181">
                <a:latin typeface="Instrument Sans"/>
                <a:ea typeface="Instrument Sans"/>
                <a:cs typeface="Instrument Sans"/>
                <a:sym typeface="Instrument Sans"/>
              </a:endParaRPr>
            </a:p>
          </p:txBody>
        </p:sp>
        <p:sp>
          <p:nvSpPr>
            <p:cNvPr id="535" name="Google Shape;535;p70"/>
            <p:cNvSpPr/>
            <p:nvPr/>
          </p:nvSpPr>
          <p:spPr>
            <a:xfrm>
              <a:off x="4850261" y="1061041"/>
              <a:ext cx="1782000" cy="1819200"/>
            </a:xfrm>
            <a:prstGeom prst="roundRect">
              <a:avLst>
                <a:gd fmla="val 16667" name="adj"/>
              </a:avLst>
            </a:prstGeom>
            <a:solidFill>
              <a:schemeClr val="lt2"/>
            </a:solidFill>
            <a:ln cap="flat" cmpd="sng" w="34475">
              <a:solidFill>
                <a:schemeClr val="accent5"/>
              </a:solidFill>
              <a:prstDash val="solid"/>
              <a:round/>
              <a:headEnd len="sm" w="sm" type="none"/>
              <a:tailEnd len="sm" w="sm" type="none"/>
            </a:ln>
          </p:spPr>
          <p:txBody>
            <a:bodyPr anchorCtr="0" anchor="t" bIns="77150" lIns="77150" spcFirstLastPara="1" rIns="77150" wrap="square" tIns="77150">
              <a:noAutofit/>
            </a:bodyPr>
            <a:lstStyle/>
            <a:p>
              <a:pPr indent="0" lvl="0" marL="0" rtl="0" algn="l">
                <a:lnSpc>
                  <a:spcPct val="115000"/>
                </a:lnSpc>
                <a:spcBef>
                  <a:spcPts val="0"/>
                </a:spcBef>
                <a:spcAft>
                  <a:spcPts val="0"/>
                </a:spcAft>
                <a:buNone/>
              </a:pPr>
              <a:r>
                <a:rPr b="1" lang="en" sz="1272">
                  <a:solidFill>
                    <a:schemeClr val="accent5"/>
                  </a:solidFill>
                  <a:latin typeface="Instrument Sans"/>
                  <a:ea typeface="Instrument Sans"/>
                  <a:cs typeface="Instrument Sans"/>
                  <a:sym typeface="Instrument Sans"/>
                </a:rPr>
                <a:t>Step 3</a:t>
              </a:r>
              <a:endParaRPr b="1" sz="1272">
                <a:solidFill>
                  <a:schemeClr val="accent5"/>
                </a:solidFill>
                <a:latin typeface="Instrument Sans"/>
                <a:ea typeface="Instrument Sans"/>
                <a:cs typeface="Instrument Sans"/>
                <a:sym typeface="Instrument Sans"/>
              </a:endParaRPr>
            </a:p>
            <a:p>
              <a:pPr indent="0" lvl="0" marL="0" rtl="0" algn="l">
                <a:lnSpc>
                  <a:spcPct val="115000"/>
                </a:lnSpc>
                <a:spcBef>
                  <a:spcPts val="905"/>
                </a:spcBef>
                <a:spcAft>
                  <a:spcPts val="0"/>
                </a:spcAft>
                <a:buNone/>
              </a:pPr>
              <a:r>
                <a:rPr b="1" lang="en" sz="1181">
                  <a:solidFill>
                    <a:schemeClr val="lt1"/>
                  </a:solidFill>
                  <a:latin typeface="Instrument Sans"/>
                  <a:ea typeface="Instrument Sans"/>
                  <a:cs typeface="Instrument Sans"/>
                  <a:sym typeface="Instrument Sans"/>
                </a:rPr>
                <a:t>Feature engineering</a:t>
              </a:r>
              <a:r>
                <a:rPr lang="en" sz="1181">
                  <a:solidFill>
                    <a:schemeClr val="lt1"/>
                  </a:solidFill>
                  <a:latin typeface="Instrument Sans"/>
                  <a:ea typeface="Instrument Sans"/>
                  <a:cs typeface="Instrument Sans"/>
                  <a:sym typeface="Instrument Sans"/>
                </a:rPr>
                <a:t> and train/test split with scaling</a:t>
              </a:r>
              <a:endParaRPr sz="1181">
                <a:solidFill>
                  <a:schemeClr val="lt1"/>
                </a:solidFill>
                <a:latin typeface="Instrument Sans"/>
                <a:ea typeface="Instrument Sans"/>
                <a:cs typeface="Instrument Sans"/>
                <a:sym typeface="Instrument Sans"/>
              </a:endParaRPr>
            </a:p>
          </p:txBody>
        </p:sp>
        <p:sp>
          <p:nvSpPr>
            <p:cNvPr id="536" name="Google Shape;536;p70"/>
            <p:cNvSpPr/>
            <p:nvPr/>
          </p:nvSpPr>
          <p:spPr>
            <a:xfrm>
              <a:off x="6734578" y="1863268"/>
              <a:ext cx="351900" cy="241500"/>
            </a:xfrm>
            <a:prstGeom prst="rightArrow">
              <a:avLst>
                <a:gd fmla="val 50000" name="adj1"/>
                <a:gd fmla="val 50000" name="adj2"/>
              </a:avLst>
            </a:prstGeom>
            <a:solidFill>
              <a:schemeClr val="accent5"/>
            </a:solidFill>
            <a:ln cap="flat" cmpd="sng" w="34475">
              <a:solidFill>
                <a:schemeClr val="accent5"/>
              </a:solidFill>
              <a:prstDash val="solid"/>
              <a:round/>
              <a:headEnd len="sm" w="sm" type="none"/>
              <a:tailEnd len="sm" w="sm" type="none"/>
            </a:ln>
          </p:spPr>
          <p:txBody>
            <a:bodyPr anchorCtr="0" anchor="ctr" bIns="77150" lIns="77150" spcFirstLastPara="1" rIns="77150" wrap="square" tIns="77150">
              <a:noAutofit/>
            </a:bodyPr>
            <a:lstStyle/>
            <a:p>
              <a:pPr indent="0" lvl="0" marL="0" rtl="0" algn="ctr">
                <a:spcBef>
                  <a:spcPts val="0"/>
                </a:spcBef>
                <a:spcAft>
                  <a:spcPts val="0"/>
                </a:spcAft>
                <a:buNone/>
              </a:pPr>
              <a:r>
                <a:t/>
              </a:r>
              <a:endParaRPr sz="1181">
                <a:latin typeface="Instrument Sans"/>
                <a:ea typeface="Instrument Sans"/>
                <a:cs typeface="Instrument Sans"/>
                <a:sym typeface="Instrument Sans"/>
              </a:endParaRPr>
            </a:p>
          </p:txBody>
        </p:sp>
        <p:sp>
          <p:nvSpPr>
            <p:cNvPr id="537" name="Google Shape;537;p70"/>
            <p:cNvSpPr/>
            <p:nvPr/>
          </p:nvSpPr>
          <p:spPr>
            <a:xfrm>
              <a:off x="7188775" y="1061041"/>
              <a:ext cx="1782000" cy="1819200"/>
            </a:xfrm>
            <a:prstGeom prst="roundRect">
              <a:avLst>
                <a:gd fmla="val 16667" name="adj"/>
              </a:avLst>
            </a:prstGeom>
            <a:solidFill>
              <a:schemeClr val="lt2"/>
            </a:solidFill>
            <a:ln cap="flat" cmpd="sng" w="34475">
              <a:solidFill>
                <a:schemeClr val="accent5"/>
              </a:solidFill>
              <a:prstDash val="solid"/>
              <a:round/>
              <a:headEnd len="sm" w="sm" type="none"/>
              <a:tailEnd len="sm" w="sm" type="none"/>
            </a:ln>
          </p:spPr>
          <p:txBody>
            <a:bodyPr anchorCtr="0" anchor="t" bIns="77150" lIns="77150" spcFirstLastPara="1" rIns="77150" wrap="square" tIns="77150">
              <a:noAutofit/>
            </a:bodyPr>
            <a:lstStyle/>
            <a:p>
              <a:pPr indent="0" lvl="0" marL="0" rtl="0" algn="l">
                <a:lnSpc>
                  <a:spcPct val="115000"/>
                </a:lnSpc>
                <a:spcBef>
                  <a:spcPts val="0"/>
                </a:spcBef>
                <a:spcAft>
                  <a:spcPts val="0"/>
                </a:spcAft>
                <a:buNone/>
              </a:pPr>
              <a:r>
                <a:rPr b="1" lang="en" sz="1272">
                  <a:solidFill>
                    <a:schemeClr val="accent5"/>
                  </a:solidFill>
                  <a:latin typeface="Instrument Sans"/>
                  <a:ea typeface="Instrument Sans"/>
                  <a:cs typeface="Instrument Sans"/>
                  <a:sym typeface="Instrument Sans"/>
                </a:rPr>
                <a:t>Step 4</a:t>
              </a:r>
              <a:endParaRPr b="1" sz="1272">
                <a:solidFill>
                  <a:schemeClr val="accent5"/>
                </a:solidFill>
                <a:latin typeface="Instrument Sans"/>
                <a:ea typeface="Instrument Sans"/>
                <a:cs typeface="Instrument Sans"/>
                <a:sym typeface="Instrument Sans"/>
              </a:endParaRPr>
            </a:p>
            <a:p>
              <a:pPr indent="0" lvl="0" marL="0" rtl="0" algn="l">
                <a:lnSpc>
                  <a:spcPct val="115000"/>
                </a:lnSpc>
                <a:spcBef>
                  <a:spcPts val="905"/>
                </a:spcBef>
                <a:spcAft>
                  <a:spcPts val="0"/>
                </a:spcAft>
                <a:buNone/>
              </a:pPr>
              <a:r>
                <a:rPr b="1" lang="en" sz="1181">
                  <a:solidFill>
                    <a:schemeClr val="lt1"/>
                  </a:solidFill>
                  <a:latin typeface="Instrument Sans"/>
                  <a:ea typeface="Instrument Sans"/>
                  <a:cs typeface="Instrument Sans"/>
                  <a:sym typeface="Instrument Sans"/>
                </a:rPr>
                <a:t>Model training </a:t>
              </a:r>
              <a:r>
                <a:rPr lang="en" sz="1181">
                  <a:solidFill>
                    <a:schemeClr val="lt1"/>
                  </a:solidFill>
                  <a:latin typeface="Instrument Sans"/>
                  <a:ea typeface="Instrument Sans"/>
                  <a:cs typeface="Instrument Sans"/>
                  <a:sym typeface="Instrument Sans"/>
                </a:rPr>
                <a:t>with label creation and hyperparameter tuning</a:t>
              </a:r>
              <a:endParaRPr sz="1181">
                <a:solidFill>
                  <a:schemeClr val="lt1"/>
                </a:solidFill>
                <a:latin typeface="Instrument Sans"/>
                <a:ea typeface="Instrument Sans"/>
                <a:cs typeface="Instrument Sans"/>
                <a:sym typeface="Instrument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ket Research Review | Bento">
  <a:themeElements>
    <a:clrScheme name="Simple Light">
      <a:dk1>
        <a:srgbClr val="F0F0F0"/>
      </a:dk1>
      <a:lt1>
        <a:srgbClr val="3D3D3D"/>
      </a:lt1>
      <a:dk2>
        <a:srgbClr val="FFBDE9"/>
      </a:dk2>
      <a:lt2>
        <a:srgbClr val="FFFCFA"/>
      </a:lt2>
      <a:accent1>
        <a:srgbClr val="FE5418"/>
      </a:accent1>
      <a:accent2>
        <a:srgbClr val="5237E6"/>
      </a:accent2>
      <a:accent3>
        <a:srgbClr val="7DDA92"/>
      </a:accent3>
      <a:accent4>
        <a:srgbClr val="B8A7FF"/>
      </a:accent4>
      <a:accent5>
        <a:srgbClr val="039366"/>
      </a:accent5>
      <a:accent6>
        <a:srgbClr val="E992D5"/>
      </a:accent6>
      <a:hlink>
        <a:srgbClr val="E1E5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